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2" r:id="rId3"/>
    <p:sldId id="277" r:id="rId4"/>
    <p:sldId id="260" r:id="rId5"/>
    <p:sldId id="279" r:id="rId6"/>
    <p:sldId id="278" r:id="rId7"/>
    <p:sldId id="28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52"/>
    <a:srgbClr val="25A26E"/>
    <a:srgbClr val="A1CE93"/>
    <a:srgbClr val="4CABBC"/>
    <a:srgbClr val="42B390"/>
    <a:srgbClr val="DDEDDE"/>
    <a:srgbClr val="6FB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1" autoAdjust="0"/>
    <p:restoredTop sz="76994" autoAdjust="0"/>
  </p:normalViewPr>
  <p:slideViewPr>
    <p:cSldViewPr snapToGrid="0">
      <p:cViewPr varScale="1">
        <p:scale>
          <a:sx n="52" d="100"/>
          <a:sy n="52" d="100"/>
        </p:scale>
        <p:origin x="121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B8DA1-51A1-9040-8E13-1CF4D29B0C0B}" type="datetimeFigureOut">
              <a:rPr lang="es-MX" smtClean="0"/>
              <a:t>21/03/2023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419A9-78F3-104C-9E35-9AAC42C047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7173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Algunas entidades participaron en ambos aceleradores y también se contó con la participación de varios municipios.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419A9-78F3-104C-9E35-9AAC42C04782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0099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Se fomentó la interacción entre las diferentes secretarías estatales para la recolección de datos y el análisis de metas de mitigación, lo que contribuye a la transversalidad de la política climática.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419A9-78F3-104C-9E35-9AAC42C04782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854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30 de las 32 entidades fueron capacitadas en el desarrollo de sus </a:t>
            </a:r>
            <a:r>
              <a:rPr lang="es-MX" dirty="0" err="1"/>
              <a:t>RdD</a:t>
            </a:r>
            <a:r>
              <a:rPr lang="es-MX" dirty="0"/>
              <a:t>. Más de la mitad obtuvieron al final planes completos para el desarrollo de sus </a:t>
            </a:r>
            <a:r>
              <a:rPr lang="es-MX" dirty="0" err="1"/>
              <a:t>RdD</a:t>
            </a:r>
            <a:r>
              <a:rPr lang="es-MX" dirty="0"/>
              <a:t>.</a:t>
            </a:r>
          </a:p>
          <a:p>
            <a:r>
              <a:rPr lang="es-MX" dirty="0"/>
              <a:t>En promedio, 96.5% de los integrantes consideró que los contenidos abordados fueron buenos o muy buenos para su desempeño profesional y laboral.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419A9-78F3-104C-9E35-9AAC42C04782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64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9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9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rgbClr val="DDE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53265F3-8A03-930C-5C9A-50FB9213D5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4941" y="2096692"/>
            <a:ext cx="4270288" cy="427028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49F780E-654C-8864-9DA7-367E85A56E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1016" y="204903"/>
            <a:ext cx="3327236" cy="993613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CB291F5-C8CF-D04A-F8B0-077B485ECF16}"/>
              </a:ext>
            </a:extLst>
          </p:cNvPr>
          <p:cNvCxnSpPr>
            <a:cxnSpLocks/>
          </p:cNvCxnSpPr>
          <p:nvPr userDrawn="1"/>
        </p:nvCxnSpPr>
        <p:spPr>
          <a:xfrm>
            <a:off x="902174" y="2337856"/>
            <a:ext cx="0" cy="1986504"/>
          </a:xfrm>
          <a:prstGeom prst="line">
            <a:avLst/>
          </a:prstGeom>
          <a:ln w="50800">
            <a:solidFill>
              <a:srgbClr val="42B3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1">
            <a:extLst>
              <a:ext uri="{FF2B5EF4-FFF2-40B4-BE49-F238E27FC236}">
                <a16:creationId xmlns:a16="http://schemas.microsoft.com/office/drawing/2014/main" id="{FD6687C3-459C-F4C5-71EA-8E092A5B3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416" y="2337856"/>
            <a:ext cx="5857447" cy="164795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s-ES_tradnl" sz="3200" b="1" kern="1200" dirty="0">
                <a:solidFill>
                  <a:srgbClr val="006C52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ES_tradnl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8B270690-E36B-9209-1ED0-7E1E50245C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2988" y="3985806"/>
            <a:ext cx="5857875" cy="338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s-ES_tradnl" sz="1600" kern="1200" dirty="0">
                <a:solidFill>
                  <a:srgbClr val="42B390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Subtítulo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5631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/Esquema_2">
    <p:bg>
      <p:bgPr>
        <a:solidFill>
          <a:srgbClr val="25A2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45DE4D60-BF7B-CD46-804D-4265B9E622A8}"/>
              </a:ext>
            </a:extLst>
          </p:cNvPr>
          <p:cNvGrpSpPr/>
          <p:nvPr userDrawn="1"/>
        </p:nvGrpSpPr>
        <p:grpSpPr>
          <a:xfrm>
            <a:off x="246811" y="6462826"/>
            <a:ext cx="1189782" cy="170252"/>
            <a:chOff x="4691270" y="1221594"/>
            <a:chExt cx="3982279" cy="569844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B6FAD52F-4952-F6D1-3063-2C32CC637B0E}"/>
                </a:ext>
              </a:extLst>
            </p:cNvPr>
            <p:cNvSpPr/>
            <p:nvPr/>
          </p:nvSpPr>
          <p:spPr>
            <a:xfrm>
              <a:off x="4691270" y="1221594"/>
              <a:ext cx="569844" cy="569844"/>
            </a:xfrm>
            <a:prstGeom prst="ellipse">
              <a:avLst/>
            </a:prstGeom>
            <a:solidFill>
              <a:srgbClr val="42B3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EA64BA4-314D-384E-704E-13697A89D98F}"/>
                </a:ext>
              </a:extLst>
            </p:cNvPr>
            <p:cNvSpPr/>
            <p:nvPr/>
          </p:nvSpPr>
          <p:spPr>
            <a:xfrm>
              <a:off x="5373757" y="1221594"/>
              <a:ext cx="569844" cy="569844"/>
            </a:xfrm>
            <a:prstGeom prst="ellipse">
              <a:avLst/>
            </a:prstGeom>
            <a:solidFill>
              <a:srgbClr val="006C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C01B999B-DE42-B25D-59DD-9D21325B6965}"/>
                </a:ext>
              </a:extLst>
            </p:cNvPr>
            <p:cNvSpPr/>
            <p:nvPr/>
          </p:nvSpPr>
          <p:spPr>
            <a:xfrm>
              <a:off x="6056244" y="1221594"/>
              <a:ext cx="569844" cy="569844"/>
            </a:xfrm>
            <a:prstGeom prst="ellipse">
              <a:avLst/>
            </a:prstGeom>
            <a:solidFill>
              <a:srgbClr val="DDED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D74BB68A-E146-8D85-8521-1EA2156BE832}"/>
                </a:ext>
              </a:extLst>
            </p:cNvPr>
            <p:cNvSpPr/>
            <p:nvPr/>
          </p:nvSpPr>
          <p:spPr>
            <a:xfrm>
              <a:off x="6738731" y="1221594"/>
              <a:ext cx="569844" cy="569844"/>
            </a:xfrm>
            <a:prstGeom prst="ellipse">
              <a:avLst/>
            </a:prstGeom>
            <a:solidFill>
              <a:srgbClr val="6FB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10BC9052-4216-6403-E855-DA5361280D4B}"/>
                </a:ext>
              </a:extLst>
            </p:cNvPr>
            <p:cNvSpPr/>
            <p:nvPr/>
          </p:nvSpPr>
          <p:spPr>
            <a:xfrm>
              <a:off x="7421218" y="1221594"/>
              <a:ext cx="569844" cy="569844"/>
            </a:xfrm>
            <a:prstGeom prst="ellipse">
              <a:avLst/>
            </a:prstGeom>
            <a:solidFill>
              <a:srgbClr val="4CA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B52FC221-1ED0-92D0-049C-A2B62A6D5C12}"/>
                </a:ext>
              </a:extLst>
            </p:cNvPr>
            <p:cNvSpPr/>
            <p:nvPr/>
          </p:nvSpPr>
          <p:spPr>
            <a:xfrm>
              <a:off x="8103705" y="1221594"/>
              <a:ext cx="569844" cy="569844"/>
            </a:xfrm>
            <a:prstGeom prst="ellipse">
              <a:avLst/>
            </a:prstGeom>
            <a:solidFill>
              <a:srgbClr val="A1C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EBEFC772-1A0F-E38E-998E-7B3BB2AB8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biLevel thresh="25000"/>
          </a:blip>
          <a:stretch>
            <a:fillRect/>
          </a:stretch>
        </p:blipFill>
        <p:spPr>
          <a:xfrm>
            <a:off x="10453956" y="5296761"/>
            <a:ext cx="1351217" cy="1351217"/>
          </a:xfrm>
          <a:prstGeom prst="rect">
            <a:avLst/>
          </a:prstGeom>
        </p:spPr>
      </p:pic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8976F59D-B5A9-F1D5-5ABB-A835BF2FCF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6138" y="2971800"/>
            <a:ext cx="3816350" cy="217805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ES_tradnl" dirty="0"/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DCE88905-CA34-4E9D-D4C7-6E0012B19E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18918" y="1668556"/>
            <a:ext cx="3816350" cy="76676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s-ES_tradnl" sz="4400" b="1" kern="1200" dirty="0">
                <a:solidFill>
                  <a:srgbClr val="006C52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Título</a:t>
            </a:r>
            <a:endParaRPr lang="es-ES_tradnl" dirty="0"/>
          </a:p>
        </p:txBody>
      </p:sp>
      <p:sp>
        <p:nvSpPr>
          <p:cNvPr id="31" name="Marcador de texto 30">
            <a:extLst>
              <a:ext uri="{FF2B5EF4-FFF2-40B4-BE49-F238E27FC236}">
                <a16:creationId xmlns:a16="http://schemas.microsoft.com/office/drawing/2014/main" id="{EC5BBD0D-45E8-050F-72A5-B7BC68F0D9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6138" y="2232314"/>
            <a:ext cx="3816350" cy="297074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defRPr lang="es-ES_tradnl" sz="2000" b="0" kern="1200" dirty="0">
                <a:solidFill>
                  <a:schemeClr val="bg1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SUBTÍTULO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0700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solidFill>
          <a:srgbClr val="DDE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posición de imagen 28">
            <a:extLst>
              <a:ext uri="{FF2B5EF4-FFF2-40B4-BE49-F238E27FC236}">
                <a16:creationId xmlns:a16="http://schemas.microsoft.com/office/drawing/2014/main" id="{086ABE6E-359E-53FE-82AC-4E39214F7D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37603" y="767758"/>
            <a:ext cx="7682947" cy="5110162"/>
          </a:xfrm>
        </p:spPr>
        <p:txBody>
          <a:bodyPr/>
          <a:lstStyle/>
          <a:p>
            <a:endParaRPr lang="es-ES_tradnl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32FCB905-C51A-F7FB-AF7F-A0C2BD002761}"/>
              </a:ext>
            </a:extLst>
          </p:cNvPr>
          <p:cNvGrpSpPr/>
          <p:nvPr userDrawn="1"/>
        </p:nvGrpSpPr>
        <p:grpSpPr>
          <a:xfrm>
            <a:off x="529858" y="183756"/>
            <a:ext cx="2471057" cy="682134"/>
            <a:chOff x="729151" y="1820397"/>
            <a:chExt cx="3277321" cy="904703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434F709B-D377-4B52-18A0-B86E79F07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13903" y="1960296"/>
              <a:ext cx="2092569" cy="624904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02911269-5CBB-CDFB-89F9-531B65CD8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151" y="1923101"/>
              <a:ext cx="867983" cy="699294"/>
            </a:xfrm>
            <a:prstGeom prst="rect">
              <a:avLst/>
            </a:prstGeom>
          </p:spPr>
        </p:pic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DBC51477-77F5-65FB-1C2A-DDADEE463E56}"/>
                </a:ext>
              </a:extLst>
            </p:cNvPr>
            <p:cNvCxnSpPr>
              <a:cxnSpLocks/>
            </p:cNvCxnSpPr>
            <p:nvPr/>
          </p:nvCxnSpPr>
          <p:spPr>
            <a:xfrm>
              <a:off x="1755519" y="1820397"/>
              <a:ext cx="0" cy="90470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E2E2FC8-D6E1-11DF-2B1F-953A7F62F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242" y="1705186"/>
            <a:ext cx="3932237" cy="769441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defRPr lang="es-MX" sz="4400" b="1" kern="1200" dirty="0">
                <a:solidFill>
                  <a:srgbClr val="006C52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</a:lstStyle>
          <a:p>
            <a:r>
              <a:rPr lang="es-MX" dirty="0"/>
              <a:t>Título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C74A00-0A06-ED3B-BC77-8C85F8CD2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1242" y="3174387"/>
            <a:ext cx="3932237" cy="245955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7528FF3-C1E8-9E1D-D3EF-CA0E074E77DF}"/>
              </a:ext>
            </a:extLst>
          </p:cNvPr>
          <p:cNvGrpSpPr/>
          <p:nvPr userDrawn="1"/>
        </p:nvGrpSpPr>
        <p:grpSpPr>
          <a:xfrm>
            <a:off x="233363" y="6503992"/>
            <a:ext cx="1189782" cy="170252"/>
            <a:chOff x="4691270" y="1221594"/>
            <a:chExt cx="3982279" cy="569844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1F74F054-87C0-96A2-8FF7-69FF3AECEEEF}"/>
                </a:ext>
              </a:extLst>
            </p:cNvPr>
            <p:cNvSpPr/>
            <p:nvPr/>
          </p:nvSpPr>
          <p:spPr>
            <a:xfrm>
              <a:off x="4691270" y="1221594"/>
              <a:ext cx="569844" cy="569844"/>
            </a:xfrm>
            <a:prstGeom prst="ellipse">
              <a:avLst/>
            </a:prstGeom>
            <a:solidFill>
              <a:srgbClr val="42B3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24B5EB18-D58F-751F-4AB7-02E3B7C986E1}"/>
                </a:ext>
              </a:extLst>
            </p:cNvPr>
            <p:cNvSpPr/>
            <p:nvPr/>
          </p:nvSpPr>
          <p:spPr>
            <a:xfrm>
              <a:off x="5373757" y="1221594"/>
              <a:ext cx="569844" cy="569844"/>
            </a:xfrm>
            <a:prstGeom prst="ellipse">
              <a:avLst/>
            </a:prstGeom>
            <a:solidFill>
              <a:srgbClr val="006C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4C0BB48D-2D5E-01B4-D5C3-4E88B6EFBEF2}"/>
                </a:ext>
              </a:extLst>
            </p:cNvPr>
            <p:cNvSpPr/>
            <p:nvPr/>
          </p:nvSpPr>
          <p:spPr>
            <a:xfrm>
              <a:off x="6056244" y="1221594"/>
              <a:ext cx="569844" cy="569844"/>
            </a:xfrm>
            <a:prstGeom prst="ellipse">
              <a:avLst/>
            </a:prstGeom>
            <a:solidFill>
              <a:srgbClr val="25A2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FBD3DDE6-1C6B-6C25-903C-84F5E329387A}"/>
                </a:ext>
              </a:extLst>
            </p:cNvPr>
            <p:cNvSpPr/>
            <p:nvPr/>
          </p:nvSpPr>
          <p:spPr>
            <a:xfrm>
              <a:off x="6738731" y="1221594"/>
              <a:ext cx="569844" cy="569844"/>
            </a:xfrm>
            <a:prstGeom prst="ellipse">
              <a:avLst/>
            </a:prstGeom>
            <a:solidFill>
              <a:srgbClr val="6FB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EDB3E2B8-3ED4-2AA4-A819-2AC4CD29E813}"/>
                </a:ext>
              </a:extLst>
            </p:cNvPr>
            <p:cNvSpPr/>
            <p:nvPr/>
          </p:nvSpPr>
          <p:spPr>
            <a:xfrm>
              <a:off x="7421218" y="1221594"/>
              <a:ext cx="569844" cy="569844"/>
            </a:xfrm>
            <a:prstGeom prst="ellipse">
              <a:avLst/>
            </a:prstGeom>
            <a:solidFill>
              <a:srgbClr val="4CA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A99FD66D-6721-C0E4-24A4-F660C52F6D0B}"/>
                </a:ext>
              </a:extLst>
            </p:cNvPr>
            <p:cNvSpPr/>
            <p:nvPr/>
          </p:nvSpPr>
          <p:spPr>
            <a:xfrm>
              <a:off x="8103705" y="1221594"/>
              <a:ext cx="569844" cy="569844"/>
            </a:xfrm>
            <a:prstGeom prst="ellipse">
              <a:avLst/>
            </a:prstGeom>
            <a:solidFill>
              <a:srgbClr val="A1C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7" name="Marcador de texto 26">
            <a:extLst>
              <a:ext uri="{FF2B5EF4-FFF2-40B4-BE49-F238E27FC236}">
                <a16:creationId xmlns:a16="http://schemas.microsoft.com/office/drawing/2014/main" id="{ACAA24A3-19FC-F6A1-9433-A45F302216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7183" y="2302014"/>
            <a:ext cx="3926295" cy="473075"/>
          </a:xfrm>
        </p:spPr>
        <p:txBody>
          <a:bodyPr>
            <a:normAutofit/>
          </a:bodyPr>
          <a:lstStyle>
            <a:lvl1pPr marL="95250" indent="0" algn="l" defTabSz="914400" rtl="0" eaLnBrk="1" latinLnBrk="0" hangingPunct="1">
              <a:lnSpc>
                <a:spcPct val="100000"/>
              </a:lnSpc>
              <a:tabLst/>
              <a:defRPr lang="es-ES_tradnl" sz="2000" b="0" kern="1200" dirty="0">
                <a:solidFill>
                  <a:srgbClr val="42B390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SUBTÍTULO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91380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solidFill>
          <a:srgbClr val="DDE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47051E-CC29-53D7-612A-504FEEC97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4700" y="457201"/>
            <a:ext cx="3932237" cy="531812"/>
          </a:xfrm>
        </p:spPr>
        <p:txBody>
          <a:bodyPr anchor="ctr" anchorCtr="0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defRPr lang="es-MX" sz="4400" b="1" kern="1200" dirty="0">
                <a:solidFill>
                  <a:srgbClr val="006C52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</a:lstStyle>
          <a:p>
            <a:r>
              <a:rPr lang="es-MX" dirty="0"/>
              <a:t>Título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B043BD-DB1D-1D32-3B26-A66D9267E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C8859-C353-964F-8994-1DE6E572DB6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A531B55-382B-F72A-3309-FD987C2F78FE}"/>
              </a:ext>
            </a:extLst>
          </p:cNvPr>
          <p:cNvSpPr/>
          <p:nvPr userDrawn="1"/>
        </p:nvSpPr>
        <p:spPr>
          <a:xfrm>
            <a:off x="7840570" y="2284204"/>
            <a:ext cx="3376894" cy="3376894"/>
          </a:xfrm>
          <a:prstGeom prst="ellipse">
            <a:avLst/>
          </a:prstGeom>
          <a:solidFill>
            <a:srgbClr val="006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D725E22E-C2D7-44DE-FB79-5AEA504F5956}"/>
              </a:ext>
            </a:extLst>
          </p:cNvPr>
          <p:cNvSpPr/>
          <p:nvPr userDrawn="1"/>
        </p:nvSpPr>
        <p:spPr>
          <a:xfrm>
            <a:off x="956458" y="2284204"/>
            <a:ext cx="3376894" cy="3376894"/>
          </a:xfrm>
          <a:prstGeom prst="ellipse">
            <a:avLst/>
          </a:prstGeom>
          <a:solidFill>
            <a:srgbClr val="006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07CED82-E251-3303-7251-75615F7587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476" y="6192497"/>
            <a:ext cx="1577770" cy="471169"/>
          </a:xfrm>
          <a:prstGeom prst="rect">
            <a:avLst/>
          </a:prstGeom>
        </p:spPr>
      </p:pic>
      <p:sp>
        <p:nvSpPr>
          <p:cNvPr id="17" name="Marcador de texto 3">
            <a:extLst>
              <a:ext uri="{FF2B5EF4-FFF2-40B4-BE49-F238E27FC236}">
                <a16:creationId xmlns:a16="http://schemas.microsoft.com/office/drawing/2014/main" id="{F1AFD9BF-8FAF-2DFF-5360-C0A05A129183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135064" y="904508"/>
            <a:ext cx="3932237" cy="40011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es-MX" sz="2000" b="0" kern="1200" dirty="0">
                <a:solidFill>
                  <a:srgbClr val="42B390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 dirty="0"/>
              <a:t>SUBTÍTULO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396DF6-63E0-A52C-8B0C-CC906D8E449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76701" y="2975020"/>
            <a:ext cx="2504629" cy="2047741"/>
          </a:xfrm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buNone/>
              <a:defRPr lang="es-MX" sz="1600" b="1" kern="1200" dirty="0">
                <a:solidFill>
                  <a:schemeClr val="bg1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 dirty="0"/>
              <a:t>Haga clic para modificar los estilos de texto del patrónV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3B020334-363C-80C4-B0D6-5F2218BF2027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1392590" y="2975020"/>
            <a:ext cx="2504629" cy="2047741"/>
          </a:xfrm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buNone/>
              <a:defRPr lang="es-MX" sz="1600" b="1" kern="1200" dirty="0">
                <a:solidFill>
                  <a:schemeClr val="bg1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 dirty="0"/>
              <a:t>Haga clic para modificar los estilos de texto del patrónV</a:t>
            </a:r>
          </a:p>
        </p:txBody>
      </p:sp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id="{0E4CF3B6-0FC0-A4B4-4FB4-239139646B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352" y="2219325"/>
            <a:ext cx="3507218" cy="3507218"/>
          </a:xfrm>
          <a:prstGeom prst="ellipse">
            <a:avLst/>
          </a:prstGeom>
        </p:spPr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7477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bg>
      <p:bgPr>
        <a:solidFill>
          <a:srgbClr val="DDE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22C08-240A-65F7-C4A4-E1977FE3F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104" y="2897687"/>
            <a:ext cx="2995076" cy="132556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s-MX" sz="2400" b="1" kern="1200" dirty="0">
                <a:solidFill>
                  <a:srgbClr val="006C52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11F8DAD4-BD29-1799-A895-75C70E42EDC3}"/>
              </a:ext>
            </a:extLst>
          </p:cNvPr>
          <p:cNvGrpSpPr/>
          <p:nvPr userDrawn="1"/>
        </p:nvGrpSpPr>
        <p:grpSpPr>
          <a:xfrm>
            <a:off x="9319770" y="320180"/>
            <a:ext cx="2471057" cy="682134"/>
            <a:chOff x="729151" y="1820397"/>
            <a:chExt cx="3277321" cy="904703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73853C6-3F9C-BCE6-2177-C2CE0FA81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13903" y="1960296"/>
              <a:ext cx="2092569" cy="624904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6F04A630-0167-A25B-46D0-E21F1A362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151" y="1923101"/>
              <a:ext cx="867983" cy="699294"/>
            </a:xfrm>
            <a:prstGeom prst="rect">
              <a:avLst/>
            </a:prstGeom>
          </p:spPr>
        </p:pic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AC55C715-1887-14C2-7D7D-653627D11B6F}"/>
                </a:ext>
              </a:extLst>
            </p:cNvPr>
            <p:cNvCxnSpPr>
              <a:cxnSpLocks/>
            </p:cNvCxnSpPr>
            <p:nvPr/>
          </p:nvCxnSpPr>
          <p:spPr>
            <a:xfrm>
              <a:off x="1755519" y="1820397"/>
              <a:ext cx="0" cy="90470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EA969CB6-6A9F-E900-1B52-0F3313CD7F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6858000" cy="6858000"/>
          </a:xfrm>
          <a:prstGeom prst="teardrop">
            <a:avLst/>
          </a:prstGeom>
        </p:spPr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9383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ida">
    <p:bg>
      <p:bgPr>
        <a:solidFill>
          <a:srgbClr val="006C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DDBBA57-07B1-482B-2626-1E1FF05258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b="21298"/>
          <a:stretch/>
        </p:blipFill>
        <p:spPr>
          <a:xfrm>
            <a:off x="8815388" y="-28575"/>
            <a:ext cx="3532187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1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9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solidFill>
          <a:srgbClr val="DDE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7A099-1CDD-1E70-B338-E1E77CE77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858" y="1275463"/>
            <a:ext cx="5385166" cy="75230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s-MX" sz="4400" b="1" kern="1200" dirty="0">
                <a:solidFill>
                  <a:srgbClr val="006C52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</a:lstStyle>
          <a:p>
            <a:r>
              <a:rPr lang="es-MX" dirty="0"/>
              <a:t>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F187D4-4528-A6AC-C528-369A00D41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57" y="2354612"/>
            <a:ext cx="10524387" cy="4029450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8834F9-4333-392C-38A0-3DBC30C4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C8859-C353-964F-8994-1DE6E572DB65}" type="slidenum">
              <a:rPr lang="es-MX" smtClean="0"/>
              <a:t>‹Nº›</a:t>
            </a:fld>
            <a:endParaRPr lang="es-MX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C8045BAB-1FC9-95FE-1C08-2172DB11E69E}"/>
              </a:ext>
            </a:extLst>
          </p:cNvPr>
          <p:cNvGrpSpPr/>
          <p:nvPr userDrawn="1"/>
        </p:nvGrpSpPr>
        <p:grpSpPr>
          <a:xfrm>
            <a:off x="529858" y="183756"/>
            <a:ext cx="2471057" cy="682134"/>
            <a:chOff x="729151" y="1820397"/>
            <a:chExt cx="3277321" cy="904703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3799D8A-0176-9B5F-5C13-447CB5C56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13903" y="1960296"/>
              <a:ext cx="2092569" cy="624904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A56C9B52-08EE-0800-73BD-71672553F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151" y="1923101"/>
              <a:ext cx="867983" cy="699294"/>
            </a:xfrm>
            <a:prstGeom prst="rect">
              <a:avLst/>
            </a:prstGeom>
          </p:spPr>
        </p:pic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1C9877E1-CBD0-9EAA-10FF-B749E34D4BA6}"/>
                </a:ext>
              </a:extLst>
            </p:cNvPr>
            <p:cNvCxnSpPr>
              <a:cxnSpLocks/>
            </p:cNvCxnSpPr>
            <p:nvPr/>
          </p:nvCxnSpPr>
          <p:spPr>
            <a:xfrm>
              <a:off x="1755519" y="1820397"/>
              <a:ext cx="0" cy="90470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45FC0A3-6F17-7381-89E5-D7EF010E2300}"/>
              </a:ext>
            </a:extLst>
          </p:cNvPr>
          <p:cNvGrpSpPr/>
          <p:nvPr userDrawn="1"/>
        </p:nvGrpSpPr>
        <p:grpSpPr>
          <a:xfrm>
            <a:off x="9252223" y="1247751"/>
            <a:ext cx="2554325" cy="752303"/>
            <a:chOff x="10971887" y="389255"/>
            <a:chExt cx="1001707" cy="295024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BC4CD8AA-3402-3BCD-6591-8F55EF793A4F}"/>
                </a:ext>
              </a:extLst>
            </p:cNvPr>
            <p:cNvSpPr/>
            <p:nvPr/>
          </p:nvSpPr>
          <p:spPr>
            <a:xfrm>
              <a:off x="10971887" y="389255"/>
              <a:ext cx="295024" cy="295024"/>
            </a:xfrm>
            <a:prstGeom prst="ellipse">
              <a:avLst/>
            </a:prstGeom>
            <a:solidFill>
              <a:srgbClr val="6FB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34A12BD3-6344-B31F-4433-75D4822B3772}"/>
                </a:ext>
              </a:extLst>
            </p:cNvPr>
            <p:cNvSpPr/>
            <p:nvPr/>
          </p:nvSpPr>
          <p:spPr>
            <a:xfrm>
              <a:off x="11325229" y="389255"/>
              <a:ext cx="295024" cy="295024"/>
            </a:xfrm>
            <a:prstGeom prst="ellipse">
              <a:avLst/>
            </a:prstGeom>
            <a:solidFill>
              <a:srgbClr val="4CA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1C8B4114-14EE-D59E-4F23-DE1FD9E01AD0}"/>
                </a:ext>
              </a:extLst>
            </p:cNvPr>
            <p:cNvSpPr/>
            <p:nvPr/>
          </p:nvSpPr>
          <p:spPr>
            <a:xfrm>
              <a:off x="11678570" y="389255"/>
              <a:ext cx="295024" cy="295024"/>
            </a:xfrm>
            <a:prstGeom prst="ellipse">
              <a:avLst/>
            </a:prstGeom>
            <a:solidFill>
              <a:srgbClr val="A1C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40838317-D86C-3875-5243-5F7EE0EC3EE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9858" y="1881630"/>
            <a:ext cx="5385166" cy="400110"/>
          </a:xfrm>
        </p:spPr>
        <p:txBody>
          <a:bodyPr>
            <a:normAutofit/>
          </a:bodyPr>
          <a:lstStyle>
            <a:lvl1pPr marL="144000" algn="l" defTabSz="914400" rtl="0" eaLnBrk="1" latinLnBrk="0" hangingPunct="1">
              <a:lnSpc>
                <a:spcPct val="100000"/>
              </a:lnSpc>
              <a:defRPr lang="es-MX" sz="2000" b="0" kern="1200" dirty="0">
                <a:solidFill>
                  <a:srgbClr val="42B390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MX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55381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3EDA93C-2B1D-6DAF-4B72-680437BC32A7}"/>
              </a:ext>
            </a:extLst>
          </p:cNvPr>
          <p:cNvSpPr/>
          <p:nvPr userDrawn="1"/>
        </p:nvSpPr>
        <p:spPr>
          <a:xfrm>
            <a:off x="318052" y="447622"/>
            <a:ext cx="8706678" cy="6122504"/>
          </a:xfrm>
          <a:prstGeom prst="rect">
            <a:avLst/>
          </a:prstGeom>
          <a:solidFill>
            <a:srgbClr val="006C52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E4EE5CF-9075-2DBA-0EE5-1018B3C5BA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663" y="979398"/>
            <a:ext cx="3955262" cy="118223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3C70776-BFB6-4141-277A-CF9CF6A92C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11011344" y="5228298"/>
            <a:ext cx="862604" cy="1341828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8F21A688-16E3-9D2C-D0B0-444842F88179}"/>
              </a:ext>
            </a:extLst>
          </p:cNvPr>
          <p:cNvCxnSpPr/>
          <p:nvPr userDrawn="1"/>
        </p:nvCxnSpPr>
        <p:spPr>
          <a:xfrm>
            <a:off x="954927" y="2886739"/>
            <a:ext cx="0" cy="2344421"/>
          </a:xfrm>
          <a:prstGeom prst="line">
            <a:avLst/>
          </a:prstGeom>
          <a:ln w="50800">
            <a:solidFill>
              <a:srgbClr val="A1CE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13">
            <a:extLst>
              <a:ext uri="{FF2B5EF4-FFF2-40B4-BE49-F238E27FC236}">
                <a16:creationId xmlns:a16="http://schemas.microsoft.com/office/drawing/2014/main" id="{3674991B-DF97-A285-A6A2-3639B6D8CE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1340" y="3048419"/>
            <a:ext cx="5857443" cy="1569661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s-ES_tradnl" sz="3200" b="1" kern="1200" dirty="0">
                <a:solidFill>
                  <a:schemeClr val="bg1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ES_tradnl" dirty="0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6E7CFAB7-CDB5-1E91-E416-06D051E4A7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0775" y="4696371"/>
            <a:ext cx="6168877" cy="338555"/>
          </a:xfrm>
        </p:spPr>
        <p:txBody>
          <a:bodyPr/>
          <a:lstStyle>
            <a:lvl1pPr marL="0" algn="l" defTabSz="914400" rtl="0" eaLnBrk="1" latinLnBrk="0" hangingPunct="1">
              <a:lnSpc>
                <a:spcPct val="100000"/>
              </a:lnSpc>
              <a:defRPr lang="es-ES" sz="1600" b="0" i="0" kern="1200" dirty="0" smtClean="0">
                <a:solidFill>
                  <a:srgbClr val="A1CE93"/>
                </a:solidFill>
                <a:latin typeface="Raleway" pitchFamily="2" charset="77"/>
                <a:ea typeface="+mn-ea"/>
                <a:cs typeface="+mn-cs"/>
              </a:defRPr>
            </a:lvl1pPr>
            <a:lvl2pPr marL="0" algn="l" defTabSz="914400" rtl="0" eaLnBrk="1" latinLnBrk="0" hangingPunct="1">
              <a:defRPr lang="es-ES" sz="1600" kern="1200" dirty="0" smtClean="0">
                <a:solidFill>
                  <a:srgbClr val="A1CE93"/>
                </a:solidFill>
                <a:latin typeface="Raleway" panose="020B0003030101060003" pitchFamily="34" charset="0"/>
                <a:ea typeface="+mn-ea"/>
                <a:cs typeface="+mn-cs"/>
              </a:defRPr>
            </a:lvl2pPr>
          </a:lstStyle>
          <a:p>
            <a:r>
              <a:rPr lang="es-MX" sz="1600" dirty="0">
                <a:solidFill>
                  <a:srgbClr val="A1CE93"/>
                </a:solidFill>
                <a:latin typeface="Raleway" panose="020B0003030101060003" pitchFamily="34" charset="0"/>
              </a:rPr>
              <a:t>Nunc viverra imperdiet enim. Fusce est. Vivamus a tellus.</a:t>
            </a:r>
          </a:p>
        </p:txBody>
      </p:sp>
    </p:spTree>
    <p:extLst>
      <p:ext uri="{BB962C8B-B14F-4D97-AF65-F5344CB8AC3E}">
        <p14:creationId xmlns:p14="http://schemas.microsoft.com/office/powerpoint/2010/main" val="60500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solidFill>
          <a:srgbClr val="DDE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EECC49B8-AB94-49C3-ED64-47D190A5D6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8315325" cy="6858000"/>
          </a:xfrm>
        </p:spPr>
        <p:txBody>
          <a:bodyPr/>
          <a:lstStyle/>
          <a:p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9DC1C8D-C1F1-869F-73D8-56C135DFA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22401" y="2488829"/>
            <a:ext cx="3255061" cy="2246768"/>
          </a:xfrm>
        </p:spPr>
        <p:txBody>
          <a:bodyPr>
            <a:norm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ES_tradn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959DB4-CE43-03BB-BE26-E80EF019C5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6812" y="3081513"/>
            <a:ext cx="2506579" cy="692067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lnSpc>
                <a:spcPct val="100000"/>
              </a:lnSpc>
              <a:defRPr lang="es-MX" sz="4400" b="1" kern="1200" dirty="0">
                <a:solidFill>
                  <a:schemeClr val="bg1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</a:lstStyle>
          <a:p>
            <a:r>
              <a:rPr lang="es-MX" dirty="0"/>
              <a:t>Título</a:t>
            </a:r>
          </a:p>
        </p:txBody>
      </p:sp>
      <p:sp>
        <p:nvSpPr>
          <p:cNvPr id="9" name="Marcador de texto 4">
            <a:extLst>
              <a:ext uri="{FF2B5EF4-FFF2-40B4-BE49-F238E27FC236}">
                <a16:creationId xmlns:a16="http://schemas.microsoft.com/office/drawing/2014/main" id="{2E9807AA-A59E-704B-F960-4E53D4853C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36812" y="3612213"/>
            <a:ext cx="2506579" cy="400110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spcBef>
                <a:spcPts val="0"/>
              </a:spcBef>
              <a:spcAft>
                <a:spcPts val="0"/>
              </a:spcAft>
              <a:defRPr lang="es-ES_tradnl" sz="2000" b="0" kern="1200" dirty="0">
                <a:solidFill>
                  <a:schemeClr val="bg1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s-ES" dirty="0"/>
              <a:t>SUBTÍTULO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687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260BA88E-85DA-A292-0E07-CDF819BA06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-3" y="-753036"/>
            <a:ext cx="6535271" cy="8364072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BB176194-ABFF-9B57-007C-63FADEAF2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C3B0CCC9-EEFE-0F17-025A-67958330DB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485362" flipH="1">
            <a:off x="11241740" y="-481810"/>
            <a:ext cx="915999" cy="165398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5323252-F9E2-7A5D-60CC-9CE52158998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07237" y="5990011"/>
            <a:ext cx="1882456" cy="562668"/>
          </a:xfrm>
          <a:prstGeom prst="rect">
            <a:avLst/>
          </a:prstGeom>
        </p:spPr>
      </p:pic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6DACE551-58B3-38E7-EA4C-20A6903D2B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063" y="2335213"/>
            <a:ext cx="4675651" cy="2318430"/>
          </a:xfrm>
        </p:spPr>
        <p:txBody>
          <a:bodyPr lIns="90000" anchor="ctr" anchorCtr="0">
            <a:normAutofit/>
          </a:bodyPr>
          <a:lstStyle>
            <a:lvl1pPr marL="0" algn="ctr" defTabSz="914400" rtl="0" eaLnBrk="1" latinLnBrk="0" hangingPunct="1">
              <a:defRPr lang="es-ES" sz="3600" b="1" kern="1200" dirty="0" smtClean="0">
                <a:solidFill>
                  <a:srgbClr val="006C52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6138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solidFill>
          <a:srgbClr val="006C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1A2E2-EE35-0C10-26BD-D06C808D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856" y="2859614"/>
            <a:ext cx="2198130" cy="832270"/>
          </a:xfrm>
        </p:spPr>
        <p:txBody>
          <a:bodyPr/>
          <a:lstStyle>
            <a:lvl1pPr>
              <a:lnSpc>
                <a:spcPct val="100000"/>
              </a:lnSpc>
              <a:defRPr lang="es-ES" sz="4400" b="1" kern="1200" dirty="0" smtClean="0">
                <a:solidFill>
                  <a:schemeClr val="tx1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</a:lstStyle>
          <a:p>
            <a:r>
              <a:rPr lang="es-ES" dirty="0"/>
              <a:t>Título</a:t>
            </a:r>
            <a:endParaRPr lang="es-ES_tradn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5B0F7FF-0CB7-0B61-6AF8-42A3C72305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29214" y="-1091121"/>
            <a:ext cx="6484790" cy="880467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B7142A6-3180-9144-1883-9F028D8E09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135536">
            <a:off x="9824684" y="3972479"/>
            <a:ext cx="1992313" cy="3101669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FFB66F05-7A7D-93C0-8A47-A8647E68FD0B}"/>
              </a:ext>
            </a:extLst>
          </p:cNvPr>
          <p:cNvGrpSpPr/>
          <p:nvPr userDrawn="1"/>
        </p:nvGrpSpPr>
        <p:grpSpPr>
          <a:xfrm>
            <a:off x="221785" y="6542648"/>
            <a:ext cx="1189782" cy="170252"/>
            <a:chOff x="4691270" y="1221594"/>
            <a:chExt cx="3982279" cy="569844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6A8FF60B-3D3C-DE57-9266-9B165A44E09F}"/>
                </a:ext>
              </a:extLst>
            </p:cNvPr>
            <p:cNvSpPr/>
            <p:nvPr/>
          </p:nvSpPr>
          <p:spPr>
            <a:xfrm>
              <a:off x="4691270" y="1221594"/>
              <a:ext cx="569844" cy="569844"/>
            </a:xfrm>
            <a:prstGeom prst="ellipse">
              <a:avLst/>
            </a:prstGeom>
            <a:solidFill>
              <a:srgbClr val="42B3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42327E04-1A91-9BC8-5C4E-C40658C95D62}"/>
                </a:ext>
              </a:extLst>
            </p:cNvPr>
            <p:cNvSpPr/>
            <p:nvPr/>
          </p:nvSpPr>
          <p:spPr>
            <a:xfrm>
              <a:off x="5373757" y="1221594"/>
              <a:ext cx="569844" cy="56984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B9185B5D-8D6D-708A-09A4-47439CFB1DE9}"/>
                </a:ext>
              </a:extLst>
            </p:cNvPr>
            <p:cNvSpPr/>
            <p:nvPr/>
          </p:nvSpPr>
          <p:spPr>
            <a:xfrm>
              <a:off x="6056244" y="1221594"/>
              <a:ext cx="569844" cy="569844"/>
            </a:xfrm>
            <a:prstGeom prst="ellipse">
              <a:avLst/>
            </a:prstGeom>
            <a:solidFill>
              <a:srgbClr val="25A2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B9E80C76-C32E-F7B6-66A6-99B3362FDB48}"/>
                </a:ext>
              </a:extLst>
            </p:cNvPr>
            <p:cNvSpPr/>
            <p:nvPr/>
          </p:nvSpPr>
          <p:spPr>
            <a:xfrm>
              <a:off x="6738731" y="1221594"/>
              <a:ext cx="569844" cy="569844"/>
            </a:xfrm>
            <a:prstGeom prst="ellipse">
              <a:avLst/>
            </a:prstGeom>
            <a:solidFill>
              <a:srgbClr val="6FB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C49E891E-7C09-7D48-A7B6-7E0FD5BC0732}"/>
                </a:ext>
              </a:extLst>
            </p:cNvPr>
            <p:cNvSpPr/>
            <p:nvPr/>
          </p:nvSpPr>
          <p:spPr>
            <a:xfrm>
              <a:off x="7421218" y="1221594"/>
              <a:ext cx="569844" cy="569844"/>
            </a:xfrm>
            <a:prstGeom prst="ellipse">
              <a:avLst/>
            </a:prstGeom>
            <a:solidFill>
              <a:srgbClr val="4CA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438CAC64-F3AE-16E1-741A-A0E21E2F10AB}"/>
                </a:ext>
              </a:extLst>
            </p:cNvPr>
            <p:cNvSpPr/>
            <p:nvPr/>
          </p:nvSpPr>
          <p:spPr>
            <a:xfrm>
              <a:off x="8103705" y="1221594"/>
              <a:ext cx="569844" cy="569844"/>
            </a:xfrm>
            <a:prstGeom prst="ellipse">
              <a:avLst/>
            </a:prstGeom>
            <a:solidFill>
              <a:srgbClr val="A1C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D4EFE8A7-266B-FC27-E106-6BCD915619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3060" y="315352"/>
            <a:ext cx="1882456" cy="562668"/>
          </a:xfrm>
          <a:prstGeom prst="rect">
            <a:avLst/>
          </a:prstGeom>
        </p:spPr>
      </p:pic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E437F2E7-CC79-109A-A19A-C04FBF40C6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7521" y="3429001"/>
            <a:ext cx="1935162" cy="449182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spcBef>
                <a:spcPts val="0"/>
              </a:spcBef>
              <a:spcAft>
                <a:spcPts val="0"/>
              </a:spcAft>
              <a:defRPr lang="es-ES_tradnl" sz="2000" b="0" kern="1200" dirty="0">
                <a:solidFill>
                  <a:srgbClr val="42B390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SUBTÍTULO</a:t>
            </a:r>
            <a:endParaRPr lang="es-ES_tradnl" dirty="0"/>
          </a:p>
        </p:txBody>
      </p:sp>
      <p:sp>
        <p:nvSpPr>
          <p:cNvPr id="29" name="Marcador de texto 28">
            <a:extLst>
              <a:ext uri="{FF2B5EF4-FFF2-40B4-BE49-F238E27FC236}">
                <a16:creationId xmlns:a16="http://schemas.microsoft.com/office/drawing/2014/main" id="{80B2BC24-E2D9-332D-76A3-CFAEC663FF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2707" y="2113756"/>
            <a:ext cx="4556822" cy="2630487"/>
          </a:xfrm>
        </p:spPr>
        <p:txBody>
          <a:bodyPr anchor="ctr" anchorCtr="0">
            <a:normAutofit/>
          </a:bodyPr>
          <a:lstStyle>
            <a:lvl1pPr marL="0" algn="ctr" defTabSz="914400" rtl="0" eaLnBrk="1" latinLnBrk="0" hangingPunct="1">
              <a:defRPr lang="es-ES" sz="3600" b="1" kern="1200" dirty="0" smtClean="0">
                <a:solidFill>
                  <a:schemeClr val="tx1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53120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 fondo verde">
    <p:bg>
      <p:bgPr>
        <a:solidFill>
          <a:srgbClr val="42B3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EF5640B6-239A-FDF1-DC0B-DB3075B78E66}"/>
              </a:ext>
            </a:extLst>
          </p:cNvPr>
          <p:cNvGrpSpPr/>
          <p:nvPr userDrawn="1"/>
        </p:nvGrpSpPr>
        <p:grpSpPr>
          <a:xfrm flipH="1">
            <a:off x="655580" y="0"/>
            <a:ext cx="4651527" cy="6942166"/>
            <a:chOff x="400086" y="0"/>
            <a:chExt cx="4651527" cy="6942166"/>
          </a:xfrm>
        </p:grpSpPr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84E38B52-78A6-C5C9-0ECF-0FF4637E6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0086" y="0"/>
              <a:ext cx="4329953" cy="6758238"/>
            </a:xfrm>
            <a:prstGeom prst="rect">
              <a:avLst/>
            </a:prstGeom>
          </p:spPr>
        </p:pic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0C9A6DCC-0072-8FFB-0846-CCE8E7B57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00569">
              <a:off x="2958432" y="3675106"/>
              <a:ext cx="2093181" cy="3267060"/>
            </a:xfrm>
            <a:prstGeom prst="rect">
              <a:avLst/>
            </a:prstGeom>
          </p:spPr>
        </p:pic>
      </p:grp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7037DD91-E73D-B35B-FCC3-CF255A73A7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38301" y="3007999"/>
            <a:ext cx="3381375" cy="649601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_tradnl" sz="4400" b="1" i="0" kern="1200" dirty="0">
                <a:solidFill>
                  <a:schemeClr val="bg1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Título</a:t>
            </a:r>
            <a:endParaRPr lang="es-ES_tradnl" dirty="0"/>
          </a:p>
        </p:txBody>
      </p:sp>
      <p:sp>
        <p:nvSpPr>
          <p:cNvPr id="22" name="Marcador de texto 20">
            <a:extLst>
              <a:ext uri="{FF2B5EF4-FFF2-40B4-BE49-F238E27FC236}">
                <a16:creationId xmlns:a16="http://schemas.microsoft.com/office/drawing/2014/main" id="{89E57086-0ACB-C569-F823-4FC17446C5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56607" y="2274838"/>
            <a:ext cx="3276862" cy="1815882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defRPr lang="es-ES" sz="2800" b="1" kern="1200" dirty="0" smtClean="0">
                <a:solidFill>
                  <a:schemeClr val="bg1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23" name="Marcador de texto 20">
            <a:extLst>
              <a:ext uri="{FF2B5EF4-FFF2-40B4-BE49-F238E27FC236}">
                <a16:creationId xmlns:a16="http://schemas.microsoft.com/office/drawing/2014/main" id="{32DDF4F1-002D-8B40-8C74-7048C5298B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54631" y="3536577"/>
            <a:ext cx="3381375" cy="554144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defRPr lang="es-ES_tradnl" sz="2000" b="0" kern="1200" dirty="0">
                <a:solidFill>
                  <a:srgbClr val="006C52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SUBTÍTULO</a:t>
            </a:r>
            <a:endParaRPr lang="es-ES_tradnl" dirty="0"/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B90D76EE-FF2C-83D8-7DD7-0D32AB3A85ED}"/>
              </a:ext>
            </a:extLst>
          </p:cNvPr>
          <p:cNvGrpSpPr/>
          <p:nvPr userDrawn="1"/>
        </p:nvGrpSpPr>
        <p:grpSpPr>
          <a:xfrm>
            <a:off x="10619955" y="249398"/>
            <a:ext cx="1189782" cy="170252"/>
            <a:chOff x="4691270" y="1221594"/>
            <a:chExt cx="3982279" cy="569844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0B259498-D9BC-F824-9F63-9AE9AEAF09D1}"/>
                </a:ext>
              </a:extLst>
            </p:cNvPr>
            <p:cNvSpPr/>
            <p:nvPr/>
          </p:nvSpPr>
          <p:spPr>
            <a:xfrm>
              <a:off x="4691270" y="1221594"/>
              <a:ext cx="569844" cy="569844"/>
            </a:xfrm>
            <a:prstGeom prst="ellipse">
              <a:avLst/>
            </a:prstGeom>
            <a:solidFill>
              <a:srgbClr val="006C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BA616194-BE1D-9540-49F0-0130AD23423E}"/>
                </a:ext>
              </a:extLst>
            </p:cNvPr>
            <p:cNvSpPr/>
            <p:nvPr/>
          </p:nvSpPr>
          <p:spPr>
            <a:xfrm>
              <a:off x="5373757" y="1221594"/>
              <a:ext cx="569844" cy="5698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C5B67E82-F89E-68DE-0E1B-1D9F200242DA}"/>
                </a:ext>
              </a:extLst>
            </p:cNvPr>
            <p:cNvSpPr/>
            <p:nvPr/>
          </p:nvSpPr>
          <p:spPr>
            <a:xfrm>
              <a:off x="6056244" y="1221594"/>
              <a:ext cx="569844" cy="569844"/>
            </a:xfrm>
            <a:prstGeom prst="ellipse">
              <a:avLst/>
            </a:prstGeom>
            <a:solidFill>
              <a:srgbClr val="25A2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4B4244E9-6E74-8673-528D-A038DE5B77F5}"/>
                </a:ext>
              </a:extLst>
            </p:cNvPr>
            <p:cNvSpPr/>
            <p:nvPr/>
          </p:nvSpPr>
          <p:spPr>
            <a:xfrm>
              <a:off x="6738731" y="1221594"/>
              <a:ext cx="569844" cy="569844"/>
            </a:xfrm>
            <a:prstGeom prst="ellipse">
              <a:avLst/>
            </a:prstGeom>
            <a:solidFill>
              <a:srgbClr val="6FB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D9623E95-D850-AF5B-5F06-5E898D075AA5}"/>
                </a:ext>
              </a:extLst>
            </p:cNvPr>
            <p:cNvSpPr/>
            <p:nvPr/>
          </p:nvSpPr>
          <p:spPr>
            <a:xfrm>
              <a:off x="7421218" y="1221594"/>
              <a:ext cx="569844" cy="569844"/>
            </a:xfrm>
            <a:prstGeom prst="ellipse">
              <a:avLst/>
            </a:prstGeom>
            <a:solidFill>
              <a:srgbClr val="4CA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CB8E6F9C-AC02-7C25-014B-92CAA63178AD}"/>
                </a:ext>
              </a:extLst>
            </p:cNvPr>
            <p:cNvSpPr/>
            <p:nvPr/>
          </p:nvSpPr>
          <p:spPr>
            <a:xfrm>
              <a:off x="8103705" y="1221594"/>
              <a:ext cx="569844" cy="569844"/>
            </a:xfrm>
            <a:prstGeom prst="ellipse">
              <a:avLst/>
            </a:prstGeom>
            <a:solidFill>
              <a:srgbClr val="A1C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E6218DB9-BFF9-EC89-B923-14E541F7062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74592" y="5979980"/>
            <a:ext cx="1882456" cy="56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8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 fondo azul">
    <p:bg>
      <p:bgPr>
        <a:solidFill>
          <a:srgbClr val="4CA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7037DD91-E73D-B35B-FCC3-CF255A73A7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796" y="2193962"/>
            <a:ext cx="3381375" cy="649601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_tradnl" sz="4400" b="1" kern="1200" dirty="0">
                <a:solidFill>
                  <a:schemeClr val="bg1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Título</a:t>
            </a:r>
            <a:endParaRPr lang="es-ES_tradnl" dirty="0"/>
          </a:p>
        </p:txBody>
      </p:sp>
      <p:sp>
        <p:nvSpPr>
          <p:cNvPr id="23" name="Marcador de texto 20">
            <a:extLst>
              <a:ext uri="{FF2B5EF4-FFF2-40B4-BE49-F238E27FC236}">
                <a16:creationId xmlns:a16="http://schemas.microsoft.com/office/drawing/2014/main" id="{32DDF4F1-002D-8B40-8C74-7048C5298B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4461" y="2691060"/>
            <a:ext cx="3381375" cy="47633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s-ES_tradnl" sz="2000" b="0" kern="1200" dirty="0">
                <a:solidFill>
                  <a:srgbClr val="006C52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SUBTÍTULO</a:t>
            </a:r>
            <a:endParaRPr lang="es-ES_tradnl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C742252-350F-BE75-CE9D-F365DA5BDCC2}"/>
              </a:ext>
            </a:extLst>
          </p:cNvPr>
          <p:cNvGrpSpPr/>
          <p:nvPr userDrawn="1"/>
        </p:nvGrpSpPr>
        <p:grpSpPr>
          <a:xfrm>
            <a:off x="6320118" y="-231711"/>
            <a:ext cx="5477327" cy="7515793"/>
            <a:chOff x="244732" y="-338543"/>
            <a:chExt cx="5202109" cy="7280709"/>
          </a:xfrm>
          <a:solidFill>
            <a:srgbClr val="006C52"/>
          </a:solidFill>
        </p:grpSpPr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4131CD8C-BFD2-8DC1-5F33-CF10957D7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4732" y="-338543"/>
              <a:ext cx="5202109" cy="7092418"/>
            </a:xfrm>
            <a:prstGeom prst="rect">
              <a:avLst/>
            </a:prstGeom>
          </p:spPr>
        </p:pic>
        <p:pic>
          <p:nvPicPr>
            <p:cNvPr id="4" name="Gráfico 3">
              <a:extLst>
                <a:ext uri="{FF2B5EF4-FFF2-40B4-BE49-F238E27FC236}">
                  <a16:creationId xmlns:a16="http://schemas.microsoft.com/office/drawing/2014/main" id="{41676C8B-34C1-6472-9AC1-CFD119850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00569">
              <a:off x="2958432" y="3675106"/>
              <a:ext cx="2093181" cy="3267060"/>
            </a:xfrm>
            <a:prstGeom prst="rect">
              <a:avLst/>
            </a:prstGeom>
          </p:spPr>
        </p:pic>
      </p:grpSp>
      <p:pic>
        <p:nvPicPr>
          <p:cNvPr id="5" name="Gráfico 4">
            <a:extLst>
              <a:ext uri="{FF2B5EF4-FFF2-40B4-BE49-F238E27FC236}">
                <a16:creationId xmlns:a16="http://schemas.microsoft.com/office/drawing/2014/main" id="{5C28F737-EC47-1DB3-006C-7387AB1C185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087059">
            <a:off x="6040127" y="-473122"/>
            <a:ext cx="1909860" cy="298093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0822F4C5-269F-87C7-28A1-B47BB1CA1526}"/>
              </a:ext>
            </a:extLst>
          </p:cNvPr>
          <p:cNvGrpSpPr/>
          <p:nvPr userDrawn="1"/>
        </p:nvGrpSpPr>
        <p:grpSpPr>
          <a:xfrm>
            <a:off x="221785" y="6542648"/>
            <a:ext cx="1189782" cy="170252"/>
            <a:chOff x="4691270" y="1221594"/>
            <a:chExt cx="3982279" cy="569844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F2FEC361-534D-8020-4321-518900D0AF48}"/>
                </a:ext>
              </a:extLst>
            </p:cNvPr>
            <p:cNvSpPr/>
            <p:nvPr/>
          </p:nvSpPr>
          <p:spPr>
            <a:xfrm>
              <a:off x="4691270" y="1221594"/>
              <a:ext cx="569844" cy="569844"/>
            </a:xfrm>
            <a:prstGeom prst="ellipse">
              <a:avLst/>
            </a:prstGeom>
            <a:solidFill>
              <a:srgbClr val="42B3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FC8024C2-3F5F-0AF9-2D30-299BA5478E3E}"/>
                </a:ext>
              </a:extLst>
            </p:cNvPr>
            <p:cNvSpPr/>
            <p:nvPr/>
          </p:nvSpPr>
          <p:spPr>
            <a:xfrm>
              <a:off x="5373757" y="1221594"/>
              <a:ext cx="569844" cy="569844"/>
            </a:xfrm>
            <a:prstGeom prst="ellipse">
              <a:avLst/>
            </a:prstGeom>
            <a:solidFill>
              <a:srgbClr val="DDED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8337EA3C-8E7A-49AF-385E-083E83613CC2}"/>
                </a:ext>
              </a:extLst>
            </p:cNvPr>
            <p:cNvSpPr/>
            <p:nvPr/>
          </p:nvSpPr>
          <p:spPr>
            <a:xfrm>
              <a:off x="6056244" y="1221594"/>
              <a:ext cx="569844" cy="569844"/>
            </a:xfrm>
            <a:prstGeom prst="ellipse">
              <a:avLst/>
            </a:prstGeom>
            <a:solidFill>
              <a:srgbClr val="25A2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F627967D-964A-5484-D106-41EDA19A39BC}"/>
                </a:ext>
              </a:extLst>
            </p:cNvPr>
            <p:cNvSpPr/>
            <p:nvPr/>
          </p:nvSpPr>
          <p:spPr>
            <a:xfrm>
              <a:off x="6738731" y="1221594"/>
              <a:ext cx="569844" cy="569844"/>
            </a:xfrm>
            <a:prstGeom prst="ellipse">
              <a:avLst/>
            </a:prstGeom>
            <a:solidFill>
              <a:srgbClr val="6FB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88353151-BBAA-B01E-D694-6AA83383A79F}"/>
                </a:ext>
              </a:extLst>
            </p:cNvPr>
            <p:cNvSpPr/>
            <p:nvPr/>
          </p:nvSpPr>
          <p:spPr>
            <a:xfrm>
              <a:off x="7421218" y="1221594"/>
              <a:ext cx="569844" cy="569844"/>
            </a:xfrm>
            <a:prstGeom prst="ellipse">
              <a:avLst/>
            </a:prstGeom>
            <a:solidFill>
              <a:srgbClr val="006C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2B714B42-B278-95DF-1BDE-513C96BA99DE}"/>
                </a:ext>
              </a:extLst>
            </p:cNvPr>
            <p:cNvSpPr/>
            <p:nvPr/>
          </p:nvSpPr>
          <p:spPr>
            <a:xfrm>
              <a:off x="8103705" y="1221594"/>
              <a:ext cx="569844" cy="569844"/>
            </a:xfrm>
            <a:prstGeom prst="ellipse">
              <a:avLst/>
            </a:prstGeom>
            <a:solidFill>
              <a:srgbClr val="A1C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0" name="Marcador de texto 20">
            <a:extLst>
              <a:ext uri="{FF2B5EF4-FFF2-40B4-BE49-F238E27FC236}">
                <a16:creationId xmlns:a16="http://schemas.microsoft.com/office/drawing/2014/main" id="{87E3C7A7-68DF-E5F8-3A6C-342EC47657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2883" y="3167390"/>
            <a:ext cx="4114800" cy="1169551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defRPr lang="es-ES" sz="1400" b="0" kern="1200" dirty="0" smtClean="0">
                <a:solidFill>
                  <a:schemeClr val="bg1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22" name="Marcador de texto 20">
            <a:extLst>
              <a:ext uri="{FF2B5EF4-FFF2-40B4-BE49-F238E27FC236}">
                <a16:creationId xmlns:a16="http://schemas.microsoft.com/office/drawing/2014/main" id="{89E57086-0ACB-C569-F823-4FC17446C5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58015" y="2495424"/>
            <a:ext cx="3676150" cy="1815882"/>
          </a:xfrm>
        </p:spPr>
        <p:txBody>
          <a:bodyPr anchor="ctr" anchorCtr="0">
            <a:noAutofit/>
          </a:bodyPr>
          <a:lstStyle>
            <a:lvl1pPr marL="0" algn="ctr" defTabSz="914400" rtl="0" eaLnBrk="1" latinLnBrk="0" hangingPunct="1">
              <a:defRPr lang="es-ES" sz="2800" b="1" kern="1200" dirty="0" smtClean="0">
                <a:solidFill>
                  <a:schemeClr val="bg1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85466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/Esquema">
    <p:bg>
      <p:bgPr>
        <a:solidFill>
          <a:srgbClr val="A1CE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87B0F941-47F4-9FC6-897D-1CD40E44B5F5}"/>
              </a:ext>
            </a:extLst>
          </p:cNvPr>
          <p:cNvGrpSpPr/>
          <p:nvPr userDrawn="1"/>
        </p:nvGrpSpPr>
        <p:grpSpPr>
          <a:xfrm>
            <a:off x="233363" y="6503992"/>
            <a:ext cx="1189782" cy="170252"/>
            <a:chOff x="4691270" y="1221594"/>
            <a:chExt cx="3982279" cy="569844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F861BEEE-212E-8823-CEA3-0ED15AB309B1}"/>
                </a:ext>
              </a:extLst>
            </p:cNvPr>
            <p:cNvSpPr/>
            <p:nvPr/>
          </p:nvSpPr>
          <p:spPr>
            <a:xfrm>
              <a:off x="4691270" y="1221594"/>
              <a:ext cx="569844" cy="569844"/>
            </a:xfrm>
            <a:prstGeom prst="ellipse">
              <a:avLst/>
            </a:prstGeom>
            <a:solidFill>
              <a:srgbClr val="42B3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8DD27E37-0FB6-8409-BB50-6551514DBCED}"/>
                </a:ext>
              </a:extLst>
            </p:cNvPr>
            <p:cNvSpPr/>
            <p:nvPr/>
          </p:nvSpPr>
          <p:spPr>
            <a:xfrm>
              <a:off x="5373757" y="1221594"/>
              <a:ext cx="569844" cy="569844"/>
            </a:xfrm>
            <a:prstGeom prst="ellipse">
              <a:avLst/>
            </a:prstGeom>
            <a:solidFill>
              <a:srgbClr val="006C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D54DD48B-80DD-06A9-F809-C8A8DE0284A4}"/>
                </a:ext>
              </a:extLst>
            </p:cNvPr>
            <p:cNvSpPr/>
            <p:nvPr/>
          </p:nvSpPr>
          <p:spPr>
            <a:xfrm>
              <a:off x="6056244" y="1221594"/>
              <a:ext cx="569844" cy="569844"/>
            </a:xfrm>
            <a:prstGeom prst="ellipse">
              <a:avLst/>
            </a:prstGeom>
            <a:solidFill>
              <a:srgbClr val="25A2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B6AECE8C-831B-095B-B49E-839832DD5524}"/>
                </a:ext>
              </a:extLst>
            </p:cNvPr>
            <p:cNvSpPr/>
            <p:nvPr/>
          </p:nvSpPr>
          <p:spPr>
            <a:xfrm>
              <a:off x="6738731" y="1221594"/>
              <a:ext cx="569844" cy="569844"/>
            </a:xfrm>
            <a:prstGeom prst="ellipse">
              <a:avLst/>
            </a:prstGeom>
            <a:solidFill>
              <a:srgbClr val="6FB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A21ACC3F-D8FA-DFA4-9BD3-FE31BAEB1A55}"/>
                </a:ext>
              </a:extLst>
            </p:cNvPr>
            <p:cNvSpPr/>
            <p:nvPr/>
          </p:nvSpPr>
          <p:spPr>
            <a:xfrm>
              <a:off x="7421218" y="1221594"/>
              <a:ext cx="569844" cy="569844"/>
            </a:xfrm>
            <a:prstGeom prst="ellipse">
              <a:avLst/>
            </a:prstGeom>
            <a:solidFill>
              <a:srgbClr val="4CAB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4387C9D3-7FB0-8461-0E07-212AA362FBA9}"/>
                </a:ext>
              </a:extLst>
            </p:cNvPr>
            <p:cNvSpPr/>
            <p:nvPr/>
          </p:nvSpPr>
          <p:spPr>
            <a:xfrm>
              <a:off x="8103705" y="1221594"/>
              <a:ext cx="569844" cy="569844"/>
            </a:xfrm>
            <a:prstGeom prst="ellipse">
              <a:avLst/>
            </a:prstGeom>
            <a:solidFill>
              <a:srgbClr val="A1C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B1F724-285D-45C0-648A-0DA4B882FA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7522" y="2268269"/>
            <a:ext cx="4085858" cy="400111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buNone/>
              <a:defRPr lang="es-MX" sz="2000" b="0" kern="1200" dirty="0">
                <a:solidFill>
                  <a:schemeClr val="bg1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 dirty="0"/>
              <a:t>SUBTÍTULO</a:t>
            </a:r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720D513B-0177-0C7E-4B57-D9587EC940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8799" y="3114675"/>
            <a:ext cx="4085859" cy="239743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B7CB63C2-FB4D-5DE2-5D00-7D2E66F604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2288" y="1770854"/>
            <a:ext cx="4170362" cy="693492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_tradnl" sz="4400" b="1" i="0" kern="1200" dirty="0">
                <a:solidFill>
                  <a:srgbClr val="006C52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1209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5DC1DC7-EE7D-400F-C464-C804DA480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144170-D347-ED5F-6A48-0E590E1C3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3D191F-CB10-4E15-4644-3421D7047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47D90-FFE1-5149-B001-F09EDF44441D}" type="datetimeFigureOut">
              <a:rPr lang="es-MX" smtClean="0"/>
              <a:t>21/03/2023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25A709-3200-985D-ECD3-DDB746428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433BA7-F410-1C7D-7E13-93DB28F1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06C52"/>
                </a:solidFill>
                <a:latin typeface="Raleway Light" pitchFamily="2" charset="77"/>
              </a:defRPr>
            </a:lvl1pPr>
          </a:lstStyle>
          <a:p>
            <a:fld id="{009C8859-C353-964F-8994-1DE6E572DB6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8552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60" r:id="rId6"/>
    <p:sldLayoutId id="2147483659" r:id="rId7"/>
    <p:sldLayoutId id="2147483661" r:id="rId8"/>
    <p:sldLayoutId id="2147483653" r:id="rId9"/>
    <p:sldLayoutId id="2147483662" r:id="rId10"/>
    <p:sldLayoutId id="2147483656" r:id="rId11"/>
    <p:sldLayoutId id="2147483657" r:id="rId12"/>
    <p:sldLayoutId id="2147483658" r:id="rId13"/>
    <p:sldLayoutId id="214748365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6C52"/>
          </a:solidFill>
          <a:latin typeface="Raleway" pitchFamily="2" charset="77"/>
          <a:ea typeface="+mj-ea"/>
          <a:cs typeface="+mj-cs"/>
        </a:defRPr>
      </a:lvl1pPr>
    </p:titleStyle>
    <p:bodyStyle>
      <a:lvl1pPr marL="1270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tabLst/>
        <a:defRPr sz="1600" b="1" i="0" kern="1200">
          <a:solidFill>
            <a:schemeClr val="tx1">
              <a:lumMod val="65000"/>
              <a:lumOff val="35000"/>
            </a:schemeClr>
          </a:solidFill>
          <a:latin typeface="Raleway" pitchFamily="2" charset="77"/>
          <a:ea typeface="+mn-ea"/>
          <a:cs typeface="+mn-cs"/>
        </a:defRPr>
      </a:lvl1pPr>
      <a:lvl2pPr marL="1270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Font typeface="Arial" panose="020B0604020202020204" pitchFamily="34" charset="0"/>
        <a:buNone/>
        <a:tabLst/>
        <a:defRPr sz="1600" b="0" i="0" kern="1200">
          <a:solidFill>
            <a:schemeClr val="tx1">
              <a:lumMod val="65000"/>
              <a:lumOff val="35000"/>
            </a:schemeClr>
          </a:solidFill>
          <a:latin typeface="Raleway" pitchFamily="2" charset="77"/>
          <a:ea typeface="+mn-ea"/>
          <a:cs typeface="+mn-cs"/>
        </a:defRPr>
      </a:lvl2pPr>
      <a:lvl3pPr marL="1270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Font typeface="Arial" panose="020B0604020202020204" pitchFamily="34" charset="0"/>
        <a:buNone/>
        <a:tabLst/>
        <a:defRPr sz="1600" b="0" i="0" kern="1200">
          <a:solidFill>
            <a:schemeClr val="tx1">
              <a:lumMod val="65000"/>
              <a:lumOff val="35000"/>
            </a:schemeClr>
          </a:solidFill>
          <a:latin typeface="Raleway" pitchFamily="2" charset="77"/>
          <a:ea typeface="+mn-ea"/>
          <a:cs typeface="+mn-cs"/>
        </a:defRPr>
      </a:lvl3pPr>
      <a:lvl4pPr marL="1270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Font typeface="Arial" panose="020B0604020202020204" pitchFamily="34" charset="0"/>
        <a:buNone/>
        <a:tabLst/>
        <a:defRPr sz="1600" b="0" i="0" kern="1200">
          <a:solidFill>
            <a:schemeClr val="tx1">
              <a:lumMod val="65000"/>
              <a:lumOff val="35000"/>
            </a:schemeClr>
          </a:solidFill>
          <a:latin typeface="Raleway" pitchFamily="2" charset="77"/>
          <a:ea typeface="+mn-ea"/>
          <a:cs typeface="+mn-cs"/>
        </a:defRPr>
      </a:lvl4pPr>
      <a:lvl5pPr marL="1270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Font typeface="Arial" panose="020B0604020202020204" pitchFamily="34" charset="0"/>
        <a:buNone/>
        <a:tabLst/>
        <a:defRPr sz="1600" b="0" i="0" kern="1200">
          <a:solidFill>
            <a:schemeClr val="tx1">
              <a:lumMod val="65000"/>
              <a:lumOff val="35000"/>
            </a:schemeClr>
          </a:solidFill>
          <a:latin typeface="Raleway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F84A90-0388-6A25-3646-4088B832C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416" y="2517736"/>
            <a:ext cx="5857447" cy="1647950"/>
          </a:xfrm>
        </p:spPr>
        <p:txBody>
          <a:bodyPr>
            <a:normAutofit/>
          </a:bodyPr>
          <a:lstStyle/>
          <a:p>
            <a:r>
              <a:rPr lang="es-ES_tradnl" sz="4000" dirty="0"/>
              <a:t>Agenda del seminario</a:t>
            </a:r>
          </a:p>
        </p:txBody>
      </p:sp>
    </p:spTree>
    <p:extLst>
      <p:ext uri="{BB962C8B-B14F-4D97-AF65-F5344CB8AC3E}">
        <p14:creationId xmlns:p14="http://schemas.microsoft.com/office/powerpoint/2010/main" val="3348728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42811-E0CB-AEA6-1C1C-1C6614764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Agenda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5DFB74-3678-5BA8-9A89-3D32AF81B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57" y="2354612"/>
            <a:ext cx="10524387" cy="4196090"/>
          </a:xfrm>
        </p:spPr>
        <p:txBody>
          <a:bodyPr>
            <a:normAutofit lnSpcReduction="10000"/>
          </a:bodyPr>
          <a:lstStyle/>
          <a:p>
            <a:pPr marL="298450" indent="-285750">
              <a:buFont typeface="Arial" panose="020B0604020202020204" pitchFamily="34" charset="0"/>
              <a:buChar char="•"/>
            </a:pPr>
            <a:r>
              <a:rPr lang="es-MX" dirty="0"/>
              <a:t>Bienvenida.  </a:t>
            </a:r>
            <a:r>
              <a:rPr lang="es-MX" b="0" dirty="0"/>
              <a:t>Gabriela Alarcón, Gerente de acción climática subnacional, ICM.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es-MX" dirty="0"/>
              <a:t>Emisiones Netas Cero 2050</a:t>
            </a:r>
            <a:r>
              <a:rPr lang="es-MX" b="0" dirty="0"/>
              <a:t>.  Jorge Villarreal, Director de Política Climática, ICM.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es-MX" dirty="0"/>
              <a:t>Campaña </a:t>
            </a:r>
            <a:r>
              <a:rPr lang="es-MX" dirty="0" err="1"/>
              <a:t>Race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Zero: el papel de los gobiernos subnacionales. </a:t>
            </a:r>
            <a:r>
              <a:rPr lang="es-MX" b="0" dirty="0"/>
              <a:t>Mónica Mata, Gerente de programa en América Latina, </a:t>
            </a:r>
            <a:r>
              <a:rPr lang="es-MX" b="0" dirty="0" err="1"/>
              <a:t>Climate</a:t>
            </a:r>
            <a:r>
              <a:rPr lang="es-MX" b="0" dirty="0"/>
              <a:t> </a:t>
            </a:r>
            <a:r>
              <a:rPr lang="es-MX" b="0" dirty="0" err="1"/>
              <a:t>Group</a:t>
            </a:r>
            <a:r>
              <a:rPr lang="es-MX" b="0" dirty="0"/>
              <a:t>.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es-MX" dirty="0"/>
              <a:t>Experiencias subnacionales de acciones rumbo a Emisiones Netas Cero 2050:</a:t>
            </a:r>
          </a:p>
          <a:p>
            <a:pPr marL="539750" indent="-269875">
              <a:buFont typeface="Arial" panose="020B0604020202020204" pitchFamily="34" charset="0"/>
              <a:buChar char="•"/>
            </a:pPr>
            <a:r>
              <a:rPr lang="es-MX" dirty="0"/>
              <a:t>Antioquia, Colombia. </a:t>
            </a:r>
            <a:r>
              <a:rPr lang="es-MX" b="0" dirty="0"/>
              <a:t>Silvia Elena Gómez García (</a:t>
            </a:r>
            <a:r>
              <a:rPr lang="es-MX" b="0" dirty="0">
                <a:highlight>
                  <a:srgbClr val="FFFF00"/>
                </a:highlight>
              </a:rPr>
              <a:t>o María Fernanda Ortega Hurtado</a:t>
            </a:r>
            <a:r>
              <a:rPr lang="es-MX" b="0" dirty="0"/>
              <a:t>), Secretaria de Ambiente y Sostenibilidad.</a:t>
            </a:r>
          </a:p>
          <a:p>
            <a:pPr marL="539750" indent="-269875">
              <a:buFont typeface="Arial" panose="020B0604020202020204" pitchFamily="34" charset="0"/>
              <a:buChar char="•"/>
            </a:pPr>
            <a:r>
              <a:rPr lang="es-MX" dirty="0"/>
              <a:t>Jalisco, México. </a:t>
            </a:r>
            <a:r>
              <a:rPr lang="es-MX" b="0" dirty="0"/>
              <a:t>Arturo Palero Castro, Director de Gestión Transversal de Cambio Climático, SEMADET.</a:t>
            </a:r>
          </a:p>
          <a:p>
            <a:pPr marL="539750" indent="-269875">
              <a:buFont typeface="Arial" panose="020B0604020202020204" pitchFamily="34" charset="0"/>
              <a:buChar char="•"/>
            </a:pPr>
            <a:r>
              <a:rPr lang="es-MX" dirty="0"/>
              <a:t>Yucatán, México. </a:t>
            </a:r>
            <a:r>
              <a:rPr lang="es-MX" b="0" dirty="0"/>
              <a:t>Sergio Aguilar, SDS. 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es-MX" dirty="0"/>
              <a:t>Preguntas y cierre. </a:t>
            </a:r>
            <a:r>
              <a:rPr lang="es-MX" b="0" dirty="0"/>
              <a:t>Gabriela Alarcón.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941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35A773A-9382-CE62-FF63-63613C7D56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Colaboración con gobiernos subnacionales</a:t>
            </a:r>
          </a:p>
        </p:txBody>
      </p:sp>
    </p:spTree>
    <p:extLst>
      <p:ext uri="{BB962C8B-B14F-4D97-AF65-F5344CB8AC3E}">
        <p14:creationId xmlns:p14="http://schemas.microsoft.com/office/powerpoint/2010/main" val="94310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>
            <a:extLst>
              <a:ext uri="{FF2B5EF4-FFF2-40B4-BE49-F238E27FC236}">
                <a16:creationId xmlns:a16="http://schemas.microsoft.com/office/drawing/2014/main" id="{8D4DF325-6E50-8822-615E-0BD2BDC4D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335" y="984320"/>
            <a:ext cx="9801894" cy="832270"/>
          </a:xfrm>
        </p:spPr>
        <p:txBody>
          <a:bodyPr>
            <a:noAutofit/>
          </a:bodyPr>
          <a:lstStyle/>
          <a:p>
            <a:r>
              <a:rPr lang="es-ES_tradnl" sz="3500" dirty="0"/>
              <a:t>Capacitación en Rutas de Descarbonización</a:t>
            </a:r>
          </a:p>
        </p:txBody>
      </p:sp>
      <p:pic>
        <p:nvPicPr>
          <p:cNvPr id="5" name="Imagen 4" descr="Escala de tiempo&#10;&#10;Descripción generada automáticamente">
            <a:extLst>
              <a:ext uri="{FF2B5EF4-FFF2-40B4-BE49-F238E27FC236}">
                <a16:creationId xmlns:a16="http://schemas.microsoft.com/office/drawing/2014/main" id="{CCAD5050-CE86-257F-91DB-DC350C631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834" y="2574804"/>
            <a:ext cx="9363075" cy="2828925"/>
          </a:xfrm>
          <a:prstGeom prst="rect">
            <a:avLst/>
          </a:prstGeom>
        </p:spPr>
      </p:pic>
      <p:pic>
        <p:nvPicPr>
          <p:cNvPr id="8" name="Imagen 7" descr="Imagen que contiene Calendario&#10;&#10;Descripción generada automáticamente">
            <a:extLst>
              <a:ext uri="{FF2B5EF4-FFF2-40B4-BE49-F238E27FC236}">
                <a16:creationId xmlns:a16="http://schemas.microsoft.com/office/drawing/2014/main" id="{5D5F8270-653F-D068-DB3A-96CDA7486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855" y="5403729"/>
            <a:ext cx="1941032" cy="1029393"/>
          </a:xfrm>
          <a:prstGeom prst="rect">
            <a:avLst/>
          </a:prstGeom>
        </p:spPr>
      </p:pic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63BA6220-3632-8B66-06EA-E04CB0827E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951" y="2066732"/>
            <a:ext cx="9293635" cy="449182"/>
          </a:xfrm>
        </p:spPr>
        <p:txBody>
          <a:bodyPr>
            <a:normAutofit/>
          </a:bodyPr>
          <a:lstStyle/>
          <a:p>
            <a:r>
              <a:rPr lang="es-MX" dirty="0"/>
              <a:t>Dos ediciones de un Acelerador para </a:t>
            </a:r>
            <a:r>
              <a:rPr lang="es-MX" dirty="0">
                <a:solidFill>
                  <a:schemeClr val="tx1"/>
                </a:solidFill>
              </a:rPr>
              <a:t>la elaboración de </a:t>
            </a:r>
            <a:r>
              <a:rPr lang="es-MX" dirty="0" err="1">
                <a:solidFill>
                  <a:schemeClr val="tx1"/>
                </a:solidFill>
              </a:rPr>
              <a:t>RdD</a:t>
            </a:r>
            <a:r>
              <a:rPr lang="es-MX" dirty="0">
                <a:solidFill>
                  <a:schemeClr val="tx1"/>
                </a:solidFill>
              </a:rPr>
              <a:t> a nivel estatal</a:t>
            </a:r>
          </a:p>
        </p:txBody>
      </p:sp>
    </p:spTree>
    <p:extLst>
      <p:ext uri="{BB962C8B-B14F-4D97-AF65-F5344CB8AC3E}">
        <p14:creationId xmlns:p14="http://schemas.microsoft.com/office/powerpoint/2010/main" val="1806610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Gráfico, Gráfico circular&#10;&#10;Descripción generada automáticamente">
            <a:extLst>
              <a:ext uri="{FF2B5EF4-FFF2-40B4-BE49-F238E27FC236}">
                <a16:creationId xmlns:a16="http://schemas.microsoft.com/office/drawing/2014/main" id="{56B1CBA8-D783-B64F-79FE-C437F42441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" r="3633"/>
          <a:stretch/>
        </p:blipFill>
        <p:spPr>
          <a:xfrm>
            <a:off x="1828797" y="2099283"/>
            <a:ext cx="8416889" cy="4006434"/>
          </a:xfrm>
          <a:prstGeom prst="rect">
            <a:avLst/>
          </a:prstGeom>
        </p:spPr>
      </p:pic>
      <p:sp>
        <p:nvSpPr>
          <p:cNvPr id="8" name="Título 15">
            <a:extLst>
              <a:ext uri="{FF2B5EF4-FFF2-40B4-BE49-F238E27FC236}">
                <a16:creationId xmlns:a16="http://schemas.microsoft.com/office/drawing/2014/main" id="{2B6A6ABA-8599-A269-2D5E-4CE8CC33EF3C}"/>
              </a:ext>
            </a:extLst>
          </p:cNvPr>
          <p:cNvSpPr txBox="1">
            <a:spLocks/>
          </p:cNvSpPr>
          <p:nvPr/>
        </p:nvSpPr>
        <p:spPr>
          <a:xfrm>
            <a:off x="1815569" y="1157471"/>
            <a:ext cx="8347385" cy="8322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C52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r>
              <a:rPr lang="es-ES_tradnl" sz="2800" dirty="0">
                <a:solidFill>
                  <a:schemeClr val="bg1"/>
                </a:solidFill>
              </a:rPr>
              <a:t>Dependencias estatales que participaron en los dos Aceleradores de </a:t>
            </a:r>
            <a:r>
              <a:rPr lang="es-ES_tradnl" sz="2800" dirty="0" err="1">
                <a:solidFill>
                  <a:schemeClr val="bg1"/>
                </a:solidFill>
              </a:rPr>
              <a:t>RdD</a:t>
            </a:r>
            <a:r>
              <a:rPr lang="es-ES_tradnl" sz="2800" dirty="0">
                <a:solidFill>
                  <a:schemeClr val="bg1"/>
                </a:solidFill>
              </a:rPr>
              <a:t> (%)</a:t>
            </a:r>
          </a:p>
        </p:txBody>
      </p:sp>
      <p:pic>
        <p:nvPicPr>
          <p:cNvPr id="9" name="Imagen 8" descr="Imagen que contiene Calendario&#10;&#10;Descripción generada automáticamente">
            <a:extLst>
              <a:ext uri="{FF2B5EF4-FFF2-40B4-BE49-F238E27FC236}">
                <a16:creationId xmlns:a16="http://schemas.microsoft.com/office/drawing/2014/main" id="{3539CA88-36EF-2BCB-3D74-878AB3F7F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922" y="2120368"/>
            <a:ext cx="1941032" cy="102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4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C2ECFD8-D6A7-22C2-EC53-1B0A51012B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8BBBD3-0650-75BD-7CD6-25F9705BFA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56607" y="2574641"/>
            <a:ext cx="3276862" cy="1547655"/>
          </a:xfrm>
        </p:spPr>
        <p:txBody>
          <a:bodyPr/>
          <a:lstStyle/>
          <a:p>
            <a:r>
              <a:rPr lang="es-ES_tradnl" sz="3200" dirty="0"/>
              <a:t>30 estados capacitados en 2022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9F64DF-675A-97B9-6C53-7A55E6D44C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6" name="Imagen 5" descr="Mapa&#10;&#10;Descripción generada automáticamente">
            <a:extLst>
              <a:ext uri="{FF2B5EF4-FFF2-40B4-BE49-F238E27FC236}">
                <a16:creationId xmlns:a16="http://schemas.microsoft.com/office/drawing/2014/main" id="{E44DE304-408D-6171-88FC-5DE8BEA662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" r="1401"/>
          <a:stretch/>
        </p:blipFill>
        <p:spPr>
          <a:xfrm>
            <a:off x="5467739" y="1231640"/>
            <a:ext cx="6532100" cy="4579384"/>
          </a:xfrm>
          <a:prstGeom prst="rect">
            <a:avLst/>
          </a:prstGeom>
        </p:spPr>
      </p:pic>
      <p:pic>
        <p:nvPicPr>
          <p:cNvPr id="7" name="Imagen 6" descr="Imagen que contiene Calendario&#10;&#10;Descripción generada automáticamente">
            <a:extLst>
              <a:ext uri="{FF2B5EF4-FFF2-40B4-BE49-F238E27FC236}">
                <a16:creationId xmlns:a16="http://schemas.microsoft.com/office/drawing/2014/main" id="{6B2523AD-E579-60E6-3388-8BE9E9E38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1485" y="1343518"/>
            <a:ext cx="1941032" cy="102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67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0E7E89D-B859-6E15-94C1-EB898CA7C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550" y="2394971"/>
            <a:ext cx="5514838" cy="164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267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ICM-HogaresSolares</Template>
  <TotalTime>1464</TotalTime>
  <Words>269</Words>
  <Application>Microsoft Office PowerPoint</Application>
  <PresentationFormat>Panorámica</PresentationFormat>
  <Paragraphs>22</Paragraphs>
  <Slides>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Raleway</vt:lpstr>
      <vt:lpstr>Raleway Light</vt:lpstr>
      <vt:lpstr>Tema de Office</vt:lpstr>
      <vt:lpstr>Agenda del seminario</vt:lpstr>
      <vt:lpstr>Agenda</vt:lpstr>
      <vt:lpstr>Presentación de PowerPoint</vt:lpstr>
      <vt:lpstr>Capacitación en Rutas de Descarbonización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García</dc:creator>
  <cp:lastModifiedBy>Gabriela Alarcón</cp:lastModifiedBy>
  <cp:revision>18</cp:revision>
  <dcterms:created xsi:type="dcterms:W3CDTF">2022-12-07T20:45:22Z</dcterms:created>
  <dcterms:modified xsi:type="dcterms:W3CDTF">2023-03-22T13:42:54Z</dcterms:modified>
</cp:coreProperties>
</file>