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9" r:id="rId2"/>
    <p:sldId id="300" r:id="rId3"/>
    <p:sldId id="301" r:id="rId4"/>
    <p:sldId id="306" r:id="rId5"/>
    <p:sldId id="308" r:id="rId6"/>
    <p:sldId id="332" r:id="rId7"/>
    <p:sldId id="333" r:id="rId8"/>
    <p:sldId id="327" r:id="rId9"/>
    <p:sldId id="329" r:id="rId10"/>
    <p:sldId id="330" r:id="rId11"/>
    <p:sldId id="331" r:id="rId12"/>
    <p:sldId id="310" r:id="rId13"/>
    <p:sldId id="311" r:id="rId14"/>
    <p:sldId id="314" r:id="rId15"/>
    <p:sldId id="315" r:id="rId16"/>
    <p:sldId id="334" r:id="rId1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Fernanda Ortega" initials="MFO" lastIdx="1" clrIdx="0">
    <p:extLst>
      <p:ext uri="{19B8F6BF-5375-455C-9EA6-DF929625EA0E}">
        <p15:presenceInfo xmlns:p15="http://schemas.microsoft.com/office/powerpoint/2012/main" userId="0b714c0436aa5f3b" providerId="Windows Live"/>
      </p:ext>
    </p:extLst>
  </p:cmAuthor>
  <p:cmAuthor id="2" name="MARIA FERNANDA ORTEGA HURTADO" initials="MFOH" lastIdx="1" clrIdx="1">
    <p:extLst>
      <p:ext uri="{19B8F6BF-5375-455C-9EA6-DF929625EA0E}">
        <p15:presenceInfo xmlns:p15="http://schemas.microsoft.com/office/powerpoint/2012/main" userId="S-1-5-21-3974296510-2668526989-910419920-437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62B81-4B14-43A7-9BBE-847372FDB7A8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2F4B6-2A77-40FA-ABE5-F01D0DF8CE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80561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8283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73F9CAF-FB07-443A-8A9E-FD8B53842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1133408-1479-4306-94B2-69B47FDCA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C1D9CDE-B61B-4FAF-A131-1ED71CD15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7D0C-F4E4-448B-8455-53BCD255034A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1B1DA58-8E29-4E59-876F-36A2C85BE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CDED492-17DC-4089-98B5-E5B882B1E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EEC8E-934E-474A-8527-0F794B7FFF4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54807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E3BC6B5-383E-403D-9B10-178131EEF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6570EBE-FFC3-4276-A734-74FBDAD96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17A0DE0-CDE3-4AC2-B13C-DC8D6D202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7D0C-F4E4-448B-8455-53BCD255034A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7FBE409-E3B3-4342-9C6E-377DC5726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95E3713-D23C-4F13-AE7E-7A17FA06B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EEC8E-934E-474A-8527-0F794B7FFF4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8798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1B870498-4706-4A4F-AA6F-6EC9171FDD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4ED6E04A-23F2-4DA0-AC76-336AA8D22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72D95B7-5D50-4B65-9A62-0F014AA36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7D0C-F4E4-448B-8455-53BCD255034A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47461AF-FF78-45A2-8D94-106790100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402F2E3-938B-41A3-91CD-5DBD8B5B2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EEC8E-934E-474A-8527-0F794B7FFF4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4941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EA410EA-A768-45DB-8909-9A49EB246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D07AE8B-48B2-4D81-AEFB-D72F49FCF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54980B5-CDAF-4708-83A4-8C55A354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7D0C-F4E4-448B-8455-53BCD255034A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CEE3FBC-7034-4C87-9C1F-4FA03D90C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B571FF6-A21B-4F68-9667-87875C774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EEC8E-934E-474A-8527-0F794B7FFF4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91003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CBBCAEB-9124-45E0-9966-EF0FCB37D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46C47DF-4B28-4FEC-820A-06A411428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8CB034D-653E-4D82-83AD-6AB3D6BCD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7D0C-F4E4-448B-8455-53BCD255034A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78E3F5E-B1CF-444A-9270-710EB5E21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947BA3F-74DF-4124-B0E5-2D984F2F4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EEC8E-934E-474A-8527-0F794B7FFF4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054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E7F062A-2F03-41A0-952D-E78E04834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F63FD31-65B4-4BD3-A908-CD5BF9653B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919EEFA8-08CD-4361-A852-E2EAF6B84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49D803C-0FB2-46F4-9EA4-E65E934AC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7D0C-F4E4-448B-8455-53BCD255034A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C17CD39-9E6D-4B46-923C-DFD87F4DD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67E3463-0332-48BC-8669-72296FF55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EEC8E-934E-474A-8527-0F794B7FFF4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0670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B3C66C3-C953-4B8B-B087-F54F40B0A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D7DBBE06-6EF1-403F-A65E-DFDCADB77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8E58FE49-349B-4D19-8AD4-85FCFEBF3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E3D0ACF4-70D5-4BAF-9686-C44807186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8CC2DBF2-0297-4C9D-B556-E071D36FAE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03B225E9-97DF-4936-9E23-67C03F814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7D0C-F4E4-448B-8455-53BCD255034A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771649B9-731F-4CC5-963C-AFCA655B5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D51248F0-1CA0-492A-882B-FD9AA3DF4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EEC8E-934E-474A-8527-0F794B7FFF4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2655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2C7E3E-EAD6-4343-BA57-C1BA6EC25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E718BB3E-F585-4070-8610-3AE99B96F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7D0C-F4E4-448B-8455-53BCD255034A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2181861-9911-45C7-BC03-6FED00F61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6827C93-6274-42E3-A14C-611C33A06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EEC8E-934E-474A-8527-0F794B7FFF4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01836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8101C0AF-4584-47B4-B63E-E043019CA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7D0C-F4E4-448B-8455-53BCD255034A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EA690167-2273-4B18-B967-2E3077E54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BDCC414-5400-4074-B1A7-7A4154861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EEC8E-934E-474A-8527-0F794B7FFF4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2638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5140E84-1823-4347-97E7-96B235DCB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CA6E410-70B0-450E-962E-883BE257B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4749C4B-0DC4-4495-811E-32CD75B66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C5CF0DE-48C4-4E1A-B44E-07F236EC7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7D0C-F4E4-448B-8455-53BCD255034A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BE2FB21-2912-44CE-BF93-B1C88F78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EEBEA11-2CFD-40F8-B749-F875B485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EEC8E-934E-474A-8527-0F794B7FFF4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18846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DF25CBC-FF06-4474-8CDE-DCCB839F6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4AD3B54C-06F1-4F0B-8DB1-389BFC5265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50F02D5-F4EB-4304-BD0E-BD71D9930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C1A7698-8D65-44CD-ABB0-6E32C201F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7D0C-F4E4-448B-8455-53BCD255034A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68B7EBF-DCE4-4C28-A3B3-DDC9A969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C3A39B8-444E-477A-A1DB-C15AB121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EEC8E-934E-474A-8527-0F794B7FFF4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6648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6021010C-16CF-4152-9642-A4D8F2818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325CADB-E7DF-42DE-95C6-8633E852A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CB7C6FE-6EB7-4A39-AC66-CAC49335A7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07D0C-F4E4-448B-8455-53BCD255034A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70005A8-ABA9-4C00-BDA5-3359B2B00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ECBF2A1-A4E5-4DC0-BFDA-8A38AB1D7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EEC8E-934E-474A-8527-0F794B7FFF4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1560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0B026C89-5A4D-A44A-8567-52A3FD4EA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5" name="CuadroTexto 12">
            <a:extLst>
              <a:ext uri="{FF2B5EF4-FFF2-40B4-BE49-F238E27FC236}">
                <a16:creationId xmlns="" xmlns:a16="http://schemas.microsoft.com/office/drawing/2014/main" id="{2B8E912D-EB80-2B44-9D89-209C12061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76574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CO" altLang="es-CO" sz="2400" b="1" dirty="0">
                <a:solidFill>
                  <a:schemeClr val="bg1"/>
                </a:solidFill>
                <a:latin typeface="Gotham Bold" pitchFamily="2" charset="0"/>
                <a:ea typeface="Gotham Bold" pitchFamily="2" charset="0"/>
                <a:cs typeface="Gotham Bold" pitchFamily="2" charset="0"/>
              </a:rPr>
              <a:t>Estrategia Departamental para enfrentar</a:t>
            </a:r>
          </a:p>
          <a:p>
            <a:pPr algn="ctr" eaLnBrk="1" hangingPunct="1"/>
            <a:r>
              <a:rPr lang="es-CO" altLang="es-CO" sz="2400" b="1" dirty="0">
                <a:solidFill>
                  <a:srgbClr val="AFDE1E"/>
                </a:solidFill>
                <a:latin typeface="Gotham Bold" pitchFamily="2" charset="0"/>
                <a:ea typeface="Gotham Bold" pitchFamily="2" charset="0"/>
                <a:cs typeface="Gotham Bold" pitchFamily="2" charset="0"/>
              </a:rPr>
              <a:t>la Emergencia Climática</a:t>
            </a:r>
          </a:p>
        </p:txBody>
      </p:sp>
      <p:sp>
        <p:nvSpPr>
          <p:cNvPr id="6" name="CuadroTexto 12">
            <a:extLst>
              <a:ext uri="{FF2B5EF4-FFF2-40B4-BE49-F238E27FC236}">
                <a16:creationId xmlns="" xmlns:a16="http://schemas.microsoft.com/office/drawing/2014/main" id="{B8DB5B3A-1187-204E-BD80-88B8F9556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30" y="189079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CO" altLang="es-CO" sz="4000" b="1" dirty="0">
                <a:solidFill>
                  <a:srgbClr val="AFDE1E"/>
                </a:solidFill>
                <a:latin typeface="Gotham Bold" pitchFamily="2" charset="0"/>
                <a:ea typeface="Gotham Bold" pitchFamily="2" charset="0"/>
                <a:cs typeface="Gotham Bold" pitchFamily="2" charset="0"/>
              </a:rPr>
              <a:t>Corazón verde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00498350-1365-3D42-9471-A667214CE2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229" y="822291"/>
            <a:ext cx="4203405" cy="336272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C85CC625-04D6-4C45-9A42-3B3B68243F7C}"/>
              </a:ext>
            </a:extLst>
          </p:cNvPr>
          <p:cNvSpPr/>
          <p:nvPr/>
        </p:nvSpPr>
        <p:spPr>
          <a:xfrm>
            <a:off x="0" y="5944030"/>
            <a:ext cx="12192000" cy="913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B3D4D37B-0572-6F47-8247-BA4115971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030" y="6105738"/>
            <a:ext cx="5931940" cy="6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99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FBC78D1-7DB0-4B0D-A614-CF16CC342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65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00F88AE-CB9D-42F7-92CA-D3F3D3D7E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55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382F490-FA12-2F22-C88D-75453877C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36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2740D3F8-9638-FFF5-172F-F5BE45C09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49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3F45655-9DD1-D77F-00EB-B3EB68628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5F6C843-F9FD-7818-FF79-1749C9E48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B0A241B0-4304-0602-DFFC-6A12B3CD0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1" y="0"/>
            <a:ext cx="12120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67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2C2D171-D29A-5634-EA21-003B0875B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3BBEFD2-B5D9-50AC-3CD8-A1A267AFE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825E9006-AC7E-7DAB-BE9A-1D87782EA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0" y="0"/>
            <a:ext cx="12167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24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8" name="Google Shape;128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546600"/>
            <a:ext cx="12192000" cy="23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66987" y="5086704"/>
            <a:ext cx="7058025" cy="1895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777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123;p14">
            <a:extLst>
              <a:ext uri="{FF2B5EF4-FFF2-40B4-BE49-F238E27FC236}">
                <a16:creationId xmlns="" xmlns:a16="http://schemas.microsoft.com/office/drawing/2014/main" id="{DEC2358B-38FB-CC4D-8794-C1680E4EC39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25BA2116-81DD-DE4C-AB8A-05F12FFE9082}"/>
              </a:ext>
            </a:extLst>
          </p:cNvPr>
          <p:cNvSpPr/>
          <p:nvPr/>
        </p:nvSpPr>
        <p:spPr>
          <a:xfrm>
            <a:off x="0" y="5944030"/>
            <a:ext cx="12192000" cy="913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E6DC6C74-3B62-734E-9447-D38C1FE6D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030" y="6105738"/>
            <a:ext cx="5931940" cy="6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94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44AD0715-C746-F34D-BC77-F874186F0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12">
            <a:extLst>
              <a:ext uri="{FF2B5EF4-FFF2-40B4-BE49-F238E27FC236}">
                <a16:creationId xmlns="" xmlns:a16="http://schemas.microsoft.com/office/drawing/2014/main" id="{570AACE9-370A-3140-8497-5AA256176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98613"/>
            <a:ext cx="12192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CO" altLang="es-CO" sz="3200" dirty="0">
                <a:solidFill>
                  <a:schemeClr val="bg1"/>
                </a:solidFill>
                <a:latin typeface="Gotham Book" panose="02000604040000020004" pitchFamily="2" charset="0"/>
                <a:ea typeface="Gotham Bold" pitchFamily="2" charset="0"/>
                <a:cs typeface="Gotham Bold" pitchFamily="2" charset="0"/>
              </a:rPr>
              <a:t>¿</a:t>
            </a:r>
            <a:r>
              <a:rPr lang="es-CO" altLang="es-CO" sz="3200" dirty="0">
                <a:solidFill>
                  <a:schemeClr val="bg1"/>
                </a:solidFill>
                <a:latin typeface="Gotham Rounded Medium"/>
                <a:ea typeface="Gotham Bold" pitchFamily="2" charset="0"/>
                <a:cs typeface="Gotham Bold" pitchFamily="2" charset="0"/>
              </a:rPr>
              <a:t>Por qué se declaró </a:t>
            </a:r>
          </a:p>
          <a:p>
            <a:pPr algn="ctr" eaLnBrk="1" hangingPunct="1"/>
            <a:r>
              <a:rPr lang="es-CO" altLang="es-CO" sz="3200" b="1" dirty="0">
                <a:solidFill>
                  <a:srgbClr val="AFDE1E"/>
                </a:solidFill>
                <a:latin typeface="Gotham Bold" pitchFamily="2" charset="0"/>
                <a:ea typeface="Gotham Bold" pitchFamily="2" charset="0"/>
                <a:cs typeface="Gotham Bold" pitchFamily="2" charset="0"/>
              </a:rPr>
              <a:t>La Emergencia Climática en Antioquia?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1077CA3C-D5DB-BD44-B72E-D7C0A7B794A7}"/>
              </a:ext>
            </a:extLst>
          </p:cNvPr>
          <p:cNvSpPr/>
          <p:nvPr/>
        </p:nvSpPr>
        <p:spPr>
          <a:xfrm>
            <a:off x="0" y="5944030"/>
            <a:ext cx="12192000" cy="913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C6309F65-7F38-DF49-A935-5F89EB95D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030" y="6105738"/>
            <a:ext cx="5931940" cy="6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36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0DEA5C7F-0A74-9741-B866-CF0249B959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856" y="1766883"/>
            <a:ext cx="7379814" cy="2663780"/>
          </a:xfrm>
          <a:prstGeom prst="rect">
            <a:avLst/>
          </a:prstGeom>
        </p:spPr>
      </p:pic>
      <p:pic>
        <p:nvPicPr>
          <p:cNvPr id="7" name="Imagen 6" descr="Gráfico, Gráfico radial, Gráfico de proyección solar&#10;&#10;Descripción generada automáticamente">
            <a:extLst>
              <a:ext uri="{FF2B5EF4-FFF2-40B4-BE49-F238E27FC236}">
                <a16:creationId xmlns="" xmlns:a16="http://schemas.microsoft.com/office/drawing/2014/main" id="{285C4AB0-8168-6843-87F4-105520D44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1" y="802779"/>
            <a:ext cx="4473855" cy="490390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F0CCE12B-16F6-2846-B634-D83539A85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030" y="6105738"/>
            <a:ext cx="5931940" cy="6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70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54FF652-B6FC-ECD3-A3A6-AA5F5BFB5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4BABAA7-E7CF-7796-AC14-D93A09D62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982D06A2-F1A0-5477-2CEB-DA632288C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0"/>
            <a:ext cx="12192000" cy="685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9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72897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4330" y="160941"/>
            <a:ext cx="11524320" cy="653615"/>
          </a:xfrm>
          <a:prstGeom prst="rect">
            <a:avLst/>
          </a:prstGeom>
        </p:spPr>
        <p:txBody>
          <a:bodyPr vert="horz" wrap="square" lIns="0" tIns="9627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6"/>
              </a:spcBef>
            </a:pPr>
            <a:r>
              <a:rPr sz="4184" b="1" spc="382" dirty="0">
                <a:solidFill>
                  <a:schemeClr val="bg1"/>
                </a:solidFill>
              </a:rPr>
              <a:t>100</a:t>
            </a:r>
            <a:r>
              <a:rPr sz="4184" b="1" spc="-270" dirty="0">
                <a:solidFill>
                  <a:schemeClr val="bg1"/>
                </a:solidFill>
              </a:rPr>
              <a:t> </a:t>
            </a:r>
            <a:r>
              <a:rPr sz="4184" b="1" spc="488" dirty="0">
                <a:solidFill>
                  <a:schemeClr val="bg1"/>
                </a:solidFill>
              </a:rPr>
              <a:t>ACCIONES</a:t>
            </a:r>
            <a:r>
              <a:rPr sz="4184" b="1" spc="-267" dirty="0">
                <a:solidFill>
                  <a:schemeClr val="bg1"/>
                </a:solidFill>
              </a:rPr>
              <a:t> </a:t>
            </a:r>
            <a:r>
              <a:rPr sz="2153" b="1" spc="124" dirty="0">
                <a:solidFill>
                  <a:schemeClr val="bg1"/>
                </a:solidFill>
                <a:latin typeface="Verdana"/>
                <a:cs typeface="Verdana"/>
              </a:rPr>
              <a:t>PARA</a:t>
            </a:r>
            <a:r>
              <a:rPr sz="2153" b="1" spc="-112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2153" b="1" spc="79" dirty="0">
                <a:solidFill>
                  <a:schemeClr val="bg1"/>
                </a:solidFill>
                <a:latin typeface="Verdana"/>
                <a:cs typeface="Verdana"/>
              </a:rPr>
              <a:t>ENFRENTAR</a:t>
            </a:r>
            <a:r>
              <a:rPr sz="2153" b="1" spc="-112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2153" b="1" spc="179" dirty="0">
                <a:solidFill>
                  <a:schemeClr val="bg1"/>
                </a:solidFill>
                <a:latin typeface="Verdana"/>
                <a:cs typeface="Verdana"/>
              </a:rPr>
              <a:t>LA</a:t>
            </a:r>
            <a:r>
              <a:rPr sz="2153" b="1" spc="-112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2153" b="1" spc="52" dirty="0">
                <a:solidFill>
                  <a:schemeClr val="bg1"/>
                </a:solidFill>
                <a:latin typeface="Verdana"/>
                <a:cs typeface="Verdana"/>
              </a:rPr>
              <a:t>EMERGENCIA</a:t>
            </a:r>
            <a:r>
              <a:rPr sz="2153" b="1" spc="-112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2153" b="1" spc="24" dirty="0">
                <a:solidFill>
                  <a:schemeClr val="bg1"/>
                </a:solidFill>
                <a:latin typeface="Verdana"/>
                <a:cs typeface="Verdana"/>
              </a:rPr>
              <a:t>CLIMÁTICA</a:t>
            </a:r>
            <a:endParaRPr sz="2153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079584B1-DC9E-4E93-9327-253456A57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53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455" t="17880" r="6419" b="93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59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>
            <a:extLst>
              <a:ext uri="{FF2B5EF4-FFF2-40B4-BE49-F238E27FC236}">
                <a16:creationId xmlns:a16="http://schemas.microsoft.com/office/drawing/2014/main" xmlns="" id="{36ECBA74-7A45-48BF-AD83-1EFFFF51764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6" y="4730900"/>
            <a:ext cx="12191144" cy="21271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93A16F1-EC72-4DA9-89E6-29073607A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934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1202</TotalTime>
  <Words>27</Words>
  <Application>Microsoft Office PowerPoint</Application>
  <PresentationFormat>Panorámica</PresentationFormat>
  <Paragraphs>6</Paragraphs>
  <Slides>16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Gotham Bold</vt:lpstr>
      <vt:lpstr>Gotham Book</vt:lpstr>
      <vt:lpstr>Gotham Rounded Medium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100 ACCIONES PARA ENFRENTAR LA EMERGENCIA CLIMÁTICA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cumplimiento plan de acción NRCCA 2021</dc:title>
  <dc:creator>Maria Fernanda Ortega</dc:creator>
  <cp:lastModifiedBy>MARIA FERNANDA ORTEGA HURTADO</cp:lastModifiedBy>
  <cp:revision>50</cp:revision>
  <dcterms:created xsi:type="dcterms:W3CDTF">2022-03-29T00:13:41Z</dcterms:created>
  <dcterms:modified xsi:type="dcterms:W3CDTF">2023-03-21T21:55:52Z</dcterms:modified>
</cp:coreProperties>
</file>